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6"/>
  </p:notesMasterIdLst>
  <p:sldIdLst>
    <p:sldId id="256" r:id="rId2"/>
    <p:sldId id="295" r:id="rId3"/>
    <p:sldId id="296" r:id="rId4"/>
    <p:sldId id="298" r:id="rId5"/>
    <p:sldId id="304" r:id="rId6"/>
    <p:sldId id="297" r:id="rId7"/>
    <p:sldId id="302" r:id="rId8"/>
    <p:sldId id="303" r:id="rId9"/>
    <p:sldId id="305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268" r:id="rId22"/>
    <p:sldId id="324" r:id="rId23"/>
    <p:sldId id="269" r:id="rId24"/>
    <p:sldId id="270" r:id="rId25"/>
    <p:sldId id="283" r:id="rId26"/>
    <p:sldId id="284" r:id="rId27"/>
    <p:sldId id="273" r:id="rId28"/>
    <p:sldId id="274" r:id="rId29"/>
    <p:sldId id="323" r:id="rId30"/>
    <p:sldId id="275" r:id="rId31"/>
    <p:sldId id="276" r:id="rId32"/>
    <p:sldId id="277" r:id="rId33"/>
    <p:sldId id="278" r:id="rId34"/>
    <p:sldId id="322" r:id="rId35"/>
    <p:sldId id="279" r:id="rId36"/>
    <p:sldId id="280" r:id="rId37"/>
    <p:sldId id="281" r:id="rId38"/>
    <p:sldId id="282" r:id="rId39"/>
    <p:sldId id="271" r:id="rId40"/>
    <p:sldId id="272" r:id="rId41"/>
    <p:sldId id="285" r:id="rId42"/>
    <p:sldId id="286" r:id="rId43"/>
    <p:sldId id="287" r:id="rId44"/>
    <p:sldId id="288" r:id="rId45"/>
    <p:sldId id="289" r:id="rId46"/>
    <p:sldId id="290" r:id="rId47"/>
    <p:sldId id="291" r:id="rId48"/>
    <p:sldId id="292" r:id="rId49"/>
    <p:sldId id="321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20" r:id="rId61"/>
    <p:sldId id="316" r:id="rId62"/>
    <p:sldId id="317" r:id="rId63"/>
    <p:sldId id="318" r:id="rId64"/>
    <p:sldId id="319" r:id="rId65"/>
  </p:sldIdLst>
  <p:sldSz cx="12192000" cy="6858000"/>
  <p:notesSz cx="6858000" cy="9144000"/>
  <p:embeddedFontLst>
    <p:embeddedFont>
      <p:font typeface="LasVegas Jackpot" charset="0"/>
      <p:regular r:id="rId6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8" autoAdjust="0"/>
    <p:restoredTop sz="84929"/>
  </p:normalViewPr>
  <p:slideViewPr>
    <p:cSldViewPr snapToGrid="0">
      <p:cViewPr varScale="1">
        <p:scale>
          <a:sx n="94" d="100"/>
          <a:sy n="94" d="100"/>
        </p:scale>
        <p:origin x="122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19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1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A7BE34-653B-CA45-822F-653CC96E2CDD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53F247-37C8-1646-942D-23F0B1ABAF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9552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template is for educational, non-commercial purposes </a:t>
            </a:r>
            <a:r>
              <a:rPr lang="en-US" sz="1200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only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For more free game templates like this one, visit 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www.taysteachingtoolkit.com</a:t>
            </a:r>
            <a:endParaRPr lang="en-US" sz="1200" b="1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53F247-37C8-1646-942D-23F0B1ABAF2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9206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53F247-37C8-1646-942D-23F0B1ABAF2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6183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53F247-37C8-1646-942D-23F0B1ABAF2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4606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53F247-37C8-1646-942D-23F0B1ABAF27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437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87CEC-5B47-4053-8028-381CD92CEF76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6EB96-E1A0-44B8-819E-588D7DE6BF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997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87CEC-5B47-4053-8028-381CD92CEF76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6EB96-E1A0-44B8-819E-588D7DE6BF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547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87CEC-5B47-4053-8028-381CD92CEF76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6EB96-E1A0-44B8-819E-588D7DE6BF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207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87CEC-5B47-4053-8028-381CD92CEF76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6EB96-E1A0-44B8-819E-588D7DE6BF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689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87CEC-5B47-4053-8028-381CD92CEF76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6EB96-E1A0-44B8-819E-588D7DE6BF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534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87CEC-5B47-4053-8028-381CD92CEF76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6EB96-E1A0-44B8-819E-588D7DE6BF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30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87CEC-5B47-4053-8028-381CD92CEF76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6EB96-E1A0-44B8-819E-588D7DE6BF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660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87CEC-5B47-4053-8028-381CD92CEF76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6EB96-E1A0-44B8-819E-588D7DE6BF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413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87CEC-5B47-4053-8028-381CD92CEF76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6EB96-E1A0-44B8-819E-588D7DE6BF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384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87CEC-5B47-4053-8028-381CD92CEF76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6EB96-E1A0-44B8-819E-588D7DE6BF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995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87CEC-5B47-4053-8028-381CD92CEF76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6EB96-E1A0-44B8-819E-588D7DE6BF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159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87CEC-5B47-4053-8028-381CD92CEF76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86EB96-E1A0-44B8-819E-588D7DE6BF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437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audio" Target="../media/audio2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audio" Target="../media/audio2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audio" Target="../media/audio2.wav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le 1st Line"/>
          <p:cNvSpPr txBox="1"/>
          <p:nvPr/>
        </p:nvSpPr>
        <p:spPr>
          <a:xfrm>
            <a:off x="2166879" y="400220"/>
            <a:ext cx="7858241" cy="37240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3600" dirty="0">
                <a:solidFill>
                  <a:schemeClr val="bg1"/>
                </a:solidFill>
                <a:latin typeface="LasVegas Jackpot" pitchFamily="2" charset="77"/>
              </a:rPr>
              <a:t>4 WORDS</a:t>
            </a:r>
          </a:p>
        </p:txBody>
      </p:sp>
      <p:sp>
        <p:nvSpPr>
          <p:cNvPr id="37" name="Title 2nd Line"/>
          <p:cNvSpPr txBox="1"/>
          <p:nvPr/>
        </p:nvSpPr>
        <p:spPr>
          <a:xfrm>
            <a:off x="1373393" y="2599212"/>
            <a:ext cx="9445214" cy="37240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3600" dirty="0">
                <a:solidFill>
                  <a:schemeClr val="bg1"/>
                </a:solidFill>
                <a:latin typeface="LasVegas Jackpot" pitchFamily="2" charset="77"/>
              </a:rPr>
              <a:t>1 QUESTION</a:t>
            </a:r>
          </a:p>
        </p:txBody>
      </p:sp>
    </p:spTree>
    <p:extLst>
      <p:ext uri="{BB962C8B-B14F-4D97-AF65-F5344CB8AC3E}">
        <p14:creationId xmlns:p14="http://schemas.microsoft.com/office/powerpoint/2010/main" val="3805969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8" presetClass="entr" presetSubtype="0" accel="5000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grpId="1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32" presetClass="emph" presetSubtype="0" repeatCount="indefinite" fill="hold" grpId="1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6" grpId="1"/>
      <p:bldP spid="37" grpId="0"/>
      <p:bldP spid="3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Box 1"/>
          <p:cNvSpPr/>
          <p:nvPr/>
        </p:nvSpPr>
        <p:spPr>
          <a:xfrm>
            <a:off x="302233" y="406400"/>
            <a:ext cx="5594697" cy="280822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desk</a:t>
            </a:r>
          </a:p>
        </p:txBody>
      </p:sp>
      <p:sp>
        <p:nvSpPr>
          <p:cNvPr id="226" name="Box 2"/>
          <p:cNvSpPr/>
          <p:nvPr/>
        </p:nvSpPr>
        <p:spPr>
          <a:xfrm>
            <a:off x="6295069" y="406400"/>
            <a:ext cx="5594697" cy="280822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teachers</a:t>
            </a:r>
          </a:p>
        </p:txBody>
      </p:sp>
      <p:sp>
        <p:nvSpPr>
          <p:cNvPr id="227" name="Box 3"/>
          <p:cNvSpPr/>
          <p:nvPr/>
        </p:nvSpPr>
        <p:spPr>
          <a:xfrm>
            <a:off x="302233" y="3643376"/>
            <a:ext cx="5594697" cy="280822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students</a:t>
            </a:r>
          </a:p>
        </p:txBody>
      </p:sp>
      <p:sp>
        <p:nvSpPr>
          <p:cNvPr id="228" name="Box 4"/>
          <p:cNvSpPr/>
          <p:nvPr/>
        </p:nvSpPr>
        <p:spPr>
          <a:xfrm>
            <a:off x="6295069" y="3643376"/>
            <a:ext cx="5594697" cy="280822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85000"/>
              </a:lnSpc>
            </a:pPr>
            <a:r>
              <a:rPr lang="en-US" sz="9600" dirty="0">
                <a:solidFill>
                  <a:prstClr val="white"/>
                </a:solidFill>
                <a:latin typeface="LasVegas Jackpot" pitchFamily="2" charset="77"/>
              </a:rPr>
              <a:t>classroom </a:t>
            </a:r>
          </a:p>
        </p:txBody>
      </p:sp>
      <p:sp>
        <p:nvSpPr>
          <p:cNvPr id="229" name="Middle Circle"/>
          <p:cNvSpPr/>
          <p:nvPr/>
        </p:nvSpPr>
        <p:spPr>
          <a:xfrm>
            <a:off x="5118370" y="2451370"/>
            <a:ext cx="1955261" cy="195526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accent4">
                    <a:lumMod val="50000"/>
                  </a:schemeClr>
                </a:solidFill>
                <a:latin typeface="LasVegas Jackpot" pitchFamily="2" charset="77"/>
              </a:rPr>
              <a:t>#1</a:t>
            </a:r>
          </a:p>
        </p:txBody>
      </p:sp>
    </p:spTree>
    <p:extLst>
      <p:ext uri="{BB962C8B-B14F-4D97-AF65-F5344CB8AC3E}">
        <p14:creationId xmlns:p14="http://schemas.microsoft.com/office/powerpoint/2010/main" val="2497173782"/>
      </p:ext>
    </p:extLst>
  </p:cSld>
  <p:clrMapOvr>
    <a:masterClrMapping/>
  </p:clrMapOvr>
  <p:transition spd="med">
    <p:pull dir="u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75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75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75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0" animBg="1"/>
      <p:bldP spid="226" grpId="0" animBg="1"/>
      <p:bldP spid="227" grpId="0" animBg="1"/>
      <p:bldP spid="22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">
            <a:extLst>
              <a:ext uri="{FF2B5EF4-FFF2-40B4-BE49-F238E27FC236}">
                <a16:creationId xmlns:a16="http://schemas.microsoft.com/office/drawing/2014/main" id="{A4B87E8E-5AE3-6022-33E8-157BBBB9BAC5}"/>
              </a:ext>
            </a:extLst>
          </p:cNvPr>
          <p:cNvSpPr/>
          <p:nvPr/>
        </p:nvSpPr>
        <p:spPr>
          <a:xfrm>
            <a:off x="1138519" y="406400"/>
            <a:ext cx="9914964" cy="6045200"/>
          </a:xfrm>
          <a:prstGeom prst="rect">
            <a:avLst/>
          </a:prstGeom>
          <a:noFill/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11500" dirty="0">
                <a:latin typeface="LasVegas Jackpot" pitchFamily="2" charset="77"/>
              </a:rPr>
              <a:t>Do you know anything about </a:t>
            </a:r>
            <a:r>
              <a:rPr lang="en-US" sz="11500" dirty="0">
                <a:solidFill>
                  <a:schemeClr val="accent4">
                    <a:lumMod val="40000"/>
                    <a:lumOff val="60000"/>
                  </a:schemeClr>
                </a:solidFill>
                <a:latin typeface="LasVegas Jackpot" pitchFamily="2" charset="77"/>
              </a:rPr>
              <a:t>school</a:t>
            </a:r>
            <a:r>
              <a:rPr lang="en-US" sz="11500" dirty="0">
                <a:latin typeface="LasVegas Jackpot" pitchFamily="2" charset="7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22985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  <p:sndAc>
          <p:stSnd>
            <p:snd r:embed="rId2" name="multimedia_alert_delayed_high_pitched_correct_positive.wav"/>
          </p:stSnd>
        </p:sndAc>
      </p:transition>
    </mc:Choice>
    <mc:Fallback xmlns="">
      <p:transition spd="slow">
        <p:fade/>
        <p:sndAc>
          <p:stSnd>
            <p:snd r:embed="rId4" name="multimedia_alert_delayed_high_pitched_correct_positive.wav"/>
          </p:stSnd>
        </p:sndAc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Box 1"/>
          <p:cNvSpPr/>
          <p:nvPr/>
        </p:nvSpPr>
        <p:spPr>
          <a:xfrm>
            <a:off x="302233" y="406400"/>
            <a:ext cx="5594697" cy="2808224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Sydney</a:t>
            </a:r>
          </a:p>
        </p:txBody>
      </p:sp>
      <p:sp>
        <p:nvSpPr>
          <p:cNvPr id="226" name="Box 2"/>
          <p:cNvSpPr/>
          <p:nvPr/>
        </p:nvSpPr>
        <p:spPr>
          <a:xfrm>
            <a:off x="6295069" y="406400"/>
            <a:ext cx="5594697" cy="2808224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Outback</a:t>
            </a:r>
          </a:p>
        </p:txBody>
      </p:sp>
      <p:sp>
        <p:nvSpPr>
          <p:cNvPr id="227" name="Box 3"/>
          <p:cNvSpPr/>
          <p:nvPr/>
        </p:nvSpPr>
        <p:spPr>
          <a:xfrm>
            <a:off x="302233" y="3643376"/>
            <a:ext cx="5594697" cy="2808224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Hi Mate.</a:t>
            </a:r>
          </a:p>
        </p:txBody>
      </p:sp>
      <p:sp>
        <p:nvSpPr>
          <p:cNvPr id="228" name="Box 4"/>
          <p:cNvSpPr/>
          <p:nvPr/>
        </p:nvSpPr>
        <p:spPr>
          <a:xfrm>
            <a:off x="6295069" y="3643376"/>
            <a:ext cx="5594697" cy="2808224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Perth</a:t>
            </a:r>
          </a:p>
        </p:txBody>
      </p:sp>
      <p:sp>
        <p:nvSpPr>
          <p:cNvPr id="229" name="Middle Circle"/>
          <p:cNvSpPr/>
          <p:nvPr/>
        </p:nvSpPr>
        <p:spPr>
          <a:xfrm>
            <a:off x="5118370" y="2451370"/>
            <a:ext cx="1955261" cy="1955261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accent6">
                    <a:lumMod val="50000"/>
                  </a:schemeClr>
                </a:solidFill>
                <a:latin typeface="LasVegas Jackpot" pitchFamily="2" charset="77"/>
              </a:rPr>
              <a:t>#2</a:t>
            </a:r>
          </a:p>
        </p:txBody>
      </p:sp>
    </p:spTree>
    <p:extLst>
      <p:ext uri="{BB962C8B-B14F-4D97-AF65-F5344CB8AC3E}">
        <p14:creationId xmlns:p14="http://schemas.microsoft.com/office/powerpoint/2010/main" val="712707714"/>
      </p:ext>
    </p:extLst>
  </p:cSld>
  <p:clrMapOvr>
    <a:masterClrMapping/>
  </p:clrMapOvr>
  <p:transition spd="med">
    <p:pull dir="u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75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75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75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0" animBg="1"/>
      <p:bldP spid="226" grpId="0" animBg="1"/>
      <p:bldP spid="227" grpId="0" animBg="1"/>
      <p:bldP spid="22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">
            <a:extLst>
              <a:ext uri="{FF2B5EF4-FFF2-40B4-BE49-F238E27FC236}">
                <a16:creationId xmlns:a16="http://schemas.microsoft.com/office/drawing/2014/main" id="{F94D1F9A-3690-05FE-E9A6-B2CF6CC6EBA3}"/>
              </a:ext>
            </a:extLst>
          </p:cNvPr>
          <p:cNvSpPr/>
          <p:nvPr/>
        </p:nvSpPr>
        <p:spPr>
          <a:xfrm>
            <a:off x="1138519" y="406400"/>
            <a:ext cx="9914964" cy="6045200"/>
          </a:xfrm>
          <a:prstGeom prst="rect">
            <a:avLst/>
          </a:prstGeom>
          <a:noFill/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11500" dirty="0">
                <a:latin typeface="LasVegas Jackpot" pitchFamily="2" charset="77"/>
              </a:rPr>
              <a:t>What animals can you see in _______?</a:t>
            </a:r>
          </a:p>
        </p:txBody>
      </p:sp>
    </p:spTree>
    <p:extLst>
      <p:ext uri="{BB962C8B-B14F-4D97-AF65-F5344CB8AC3E}">
        <p14:creationId xmlns:p14="http://schemas.microsoft.com/office/powerpoint/2010/main" val="2812133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ash/>
        <p:sndAc>
          <p:stSnd>
            <p:snd r:embed="rId2" name="multimedia_alert_delayed_high_pitched_correct_positive.wav"/>
          </p:stSnd>
        </p:sndAc>
      </p:transition>
    </mc:Choice>
    <mc:Fallback xmlns="">
      <p:transition spd="med">
        <p:fade/>
        <p:sndAc>
          <p:stSnd>
            <p:snd r:embed="rId4" name="multimedia_alert_delayed_high_pitched_correct_positive.wav"/>
          </p:stSnd>
        </p:sndAc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Box 1"/>
          <p:cNvSpPr/>
          <p:nvPr/>
        </p:nvSpPr>
        <p:spPr>
          <a:xfrm>
            <a:off x="302233" y="406400"/>
            <a:ext cx="5594697" cy="2808224"/>
          </a:xfrm>
          <a:prstGeom prst="rect">
            <a:avLst/>
          </a:prstGeom>
          <a:solidFill>
            <a:schemeClr val="accent2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Hop</a:t>
            </a:r>
          </a:p>
        </p:txBody>
      </p:sp>
      <p:sp>
        <p:nvSpPr>
          <p:cNvPr id="226" name="Box 2"/>
          <p:cNvSpPr/>
          <p:nvPr/>
        </p:nvSpPr>
        <p:spPr>
          <a:xfrm>
            <a:off x="6295069" y="406400"/>
            <a:ext cx="5594697" cy="2808224"/>
          </a:xfrm>
          <a:prstGeom prst="rect">
            <a:avLst/>
          </a:prstGeom>
          <a:solidFill>
            <a:schemeClr val="accent2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swim</a:t>
            </a:r>
          </a:p>
        </p:txBody>
      </p:sp>
      <p:sp>
        <p:nvSpPr>
          <p:cNvPr id="227" name="Box 3"/>
          <p:cNvSpPr/>
          <p:nvPr/>
        </p:nvSpPr>
        <p:spPr>
          <a:xfrm>
            <a:off x="302233" y="3643376"/>
            <a:ext cx="5594697" cy="2808224"/>
          </a:xfrm>
          <a:prstGeom prst="rect">
            <a:avLst/>
          </a:prstGeom>
          <a:solidFill>
            <a:schemeClr val="accent2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slither</a:t>
            </a:r>
          </a:p>
        </p:txBody>
      </p:sp>
      <p:sp>
        <p:nvSpPr>
          <p:cNvPr id="228" name="Box 4"/>
          <p:cNvSpPr/>
          <p:nvPr/>
        </p:nvSpPr>
        <p:spPr>
          <a:xfrm>
            <a:off x="6295069" y="3643376"/>
            <a:ext cx="5594697" cy="2808224"/>
          </a:xfrm>
          <a:prstGeom prst="rect">
            <a:avLst/>
          </a:prstGeom>
          <a:solidFill>
            <a:schemeClr val="accent2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climb</a:t>
            </a:r>
          </a:p>
        </p:txBody>
      </p:sp>
      <p:sp>
        <p:nvSpPr>
          <p:cNvPr id="229" name="Middle Circle"/>
          <p:cNvSpPr/>
          <p:nvPr/>
        </p:nvSpPr>
        <p:spPr>
          <a:xfrm>
            <a:off x="5118370" y="2451370"/>
            <a:ext cx="1955261" cy="1955261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accent2">
                    <a:lumMod val="50000"/>
                  </a:schemeClr>
                </a:solidFill>
                <a:latin typeface="LasVegas Jackpot" pitchFamily="2" charset="77"/>
              </a:rPr>
              <a:t>#3</a:t>
            </a:r>
          </a:p>
        </p:txBody>
      </p:sp>
    </p:spTree>
    <p:extLst>
      <p:ext uri="{BB962C8B-B14F-4D97-AF65-F5344CB8AC3E}">
        <p14:creationId xmlns:p14="http://schemas.microsoft.com/office/powerpoint/2010/main" val="3909174414"/>
      </p:ext>
    </p:extLst>
  </p:cSld>
  <p:clrMapOvr>
    <a:masterClrMapping/>
  </p:clrMapOvr>
  <p:transition spd="med">
    <p:pull dir="u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75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75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75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0" animBg="1"/>
      <p:bldP spid="226" grpId="0" animBg="1"/>
      <p:bldP spid="227" grpId="0" animBg="1"/>
      <p:bldP spid="22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">
            <a:extLst>
              <a:ext uri="{FF2B5EF4-FFF2-40B4-BE49-F238E27FC236}">
                <a16:creationId xmlns:a16="http://schemas.microsoft.com/office/drawing/2014/main" id="{2FDA5876-96FF-2718-D700-A87F5F1E01F5}"/>
              </a:ext>
            </a:extLst>
          </p:cNvPr>
          <p:cNvSpPr/>
          <p:nvPr/>
        </p:nvSpPr>
        <p:spPr>
          <a:xfrm>
            <a:off x="1138519" y="406400"/>
            <a:ext cx="9914964" cy="6045200"/>
          </a:xfrm>
          <a:prstGeom prst="rect">
            <a:avLst/>
          </a:prstGeom>
          <a:noFill/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11500" dirty="0">
                <a:latin typeface="LasVegas Jackpot" pitchFamily="2" charset="77"/>
              </a:rPr>
              <a:t>Which animal can ____?</a:t>
            </a:r>
          </a:p>
        </p:txBody>
      </p:sp>
    </p:spTree>
    <p:extLst>
      <p:ext uri="{BB962C8B-B14F-4D97-AF65-F5344CB8AC3E}">
        <p14:creationId xmlns:p14="http://schemas.microsoft.com/office/powerpoint/2010/main" val="2681975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ash/>
        <p:sndAc>
          <p:stSnd>
            <p:snd r:embed="rId2" name="multimedia_alert_delayed_high_pitched_correct_positive.wav"/>
          </p:stSnd>
        </p:sndAc>
      </p:transition>
    </mc:Choice>
    <mc:Fallback xmlns="">
      <p:transition spd="med">
        <p:fade/>
        <p:sndAc>
          <p:stSnd>
            <p:snd r:embed="rId4" name="multimedia_alert_delayed_high_pitched_correct_positive.wav"/>
          </p:stSnd>
        </p:sndAc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Box 1"/>
          <p:cNvSpPr/>
          <p:nvPr/>
        </p:nvSpPr>
        <p:spPr>
          <a:xfrm>
            <a:off x="302233" y="406400"/>
            <a:ext cx="5594697" cy="2808224"/>
          </a:xfrm>
          <a:prstGeom prst="rect">
            <a:avLst/>
          </a:prstGeom>
          <a:solidFill>
            <a:schemeClr val="accent5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got</a:t>
            </a:r>
          </a:p>
        </p:txBody>
      </p:sp>
      <p:sp>
        <p:nvSpPr>
          <p:cNvPr id="226" name="Box 2"/>
          <p:cNvSpPr/>
          <p:nvPr/>
        </p:nvSpPr>
        <p:spPr>
          <a:xfrm>
            <a:off x="6295069" y="406400"/>
            <a:ext cx="5594697" cy="2808224"/>
          </a:xfrm>
          <a:prstGeom prst="rect">
            <a:avLst/>
          </a:prstGeom>
          <a:solidFill>
            <a:schemeClr val="accent5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ate</a:t>
            </a:r>
          </a:p>
        </p:txBody>
      </p:sp>
      <p:sp>
        <p:nvSpPr>
          <p:cNvPr id="227" name="Box 3"/>
          <p:cNvSpPr/>
          <p:nvPr/>
        </p:nvSpPr>
        <p:spPr>
          <a:xfrm>
            <a:off x="302233" y="3643376"/>
            <a:ext cx="5594697" cy="2808224"/>
          </a:xfrm>
          <a:prstGeom prst="rect">
            <a:avLst/>
          </a:prstGeom>
          <a:solidFill>
            <a:schemeClr val="accent5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watched</a:t>
            </a:r>
          </a:p>
        </p:txBody>
      </p:sp>
      <p:sp>
        <p:nvSpPr>
          <p:cNvPr id="228" name="Box 4"/>
          <p:cNvSpPr/>
          <p:nvPr/>
        </p:nvSpPr>
        <p:spPr>
          <a:xfrm>
            <a:off x="6295069" y="3643376"/>
            <a:ext cx="5594697" cy="2808224"/>
          </a:xfrm>
          <a:prstGeom prst="rect">
            <a:avLst/>
          </a:prstGeom>
          <a:solidFill>
            <a:schemeClr val="accent5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played</a:t>
            </a:r>
          </a:p>
        </p:txBody>
      </p:sp>
      <p:sp>
        <p:nvSpPr>
          <p:cNvPr id="229" name="Middle Circle"/>
          <p:cNvSpPr/>
          <p:nvPr/>
        </p:nvSpPr>
        <p:spPr>
          <a:xfrm>
            <a:off x="5118370" y="2451370"/>
            <a:ext cx="1955261" cy="1955261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762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accent5">
                    <a:lumMod val="50000"/>
                  </a:schemeClr>
                </a:solidFill>
                <a:latin typeface="LasVegas Jackpot" pitchFamily="2" charset="77"/>
              </a:rPr>
              <a:t>#4</a:t>
            </a:r>
          </a:p>
        </p:txBody>
      </p:sp>
    </p:spTree>
    <p:extLst>
      <p:ext uri="{BB962C8B-B14F-4D97-AF65-F5344CB8AC3E}">
        <p14:creationId xmlns:p14="http://schemas.microsoft.com/office/powerpoint/2010/main" val="2057357714"/>
      </p:ext>
    </p:extLst>
  </p:cSld>
  <p:clrMapOvr>
    <a:masterClrMapping/>
  </p:clrMapOvr>
  <p:transition spd="med">
    <p:pull dir="u"/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75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75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75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0" animBg="1"/>
      <p:bldP spid="226" grpId="0" animBg="1"/>
      <p:bldP spid="227" grpId="0" animBg="1"/>
      <p:bldP spid="22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">
            <a:extLst>
              <a:ext uri="{FF2B5EF4-FFF2-40B4-BE49-F238E27FC236}">
                <a16:creationId xmlns:a16="http://schemas.microsoft.com/office/drawing/2014/main" id="{15AA9260-7FE7-7417-05F8-0A9FD88CD1BA}"/>
              </a:ext>
            </a:extLst>
          </p:cNvPr>
          <p:cNvSpPr/>
          <p:nvPr/>
        </p:nvSpPr>
        <p:spPr>
          <a:xfrm>
            <a:off x="1138519" y="406400"/>
            <a:ext cx="9914964" cy="6045200"/>
          </a:xfrm>
          <a:prstGeom prst="rect">
            <a:avLst/>
          </a:prstGeom>
          <a:noFill/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11500" dirty="0">
                <a:latin typeface="LasVegas Jackpot" pitchFamily="2" charset="77"/>
              </a:rPr>
              <a:t>Make a sentence with ______.</a:t>
            </a:r>
          </a:p>
        </p:txBody>
      </p:sp>
    </p:spTree>
    <p:extLst>
      <p:ext uri="{BB962C8B-B14F-4D97-AF65-F5344CB8AC3E}">
        <p14:creationId xmlns:p14="http://schemas.microsoft.com/office/powerpoint/2010/main" val="3759396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ash/>
        <p:sndAc>
          <p:stSnd>
            <p:snd r:embed="rId2" name="multimedia_alert_delayed_high_pitched_correct_positive.wav"/>
          </p:stSnd>
        </p:sndAc>
      </p:transition>
    </mc:Choice>
    <mc:Fallback xmlns="">
      <p:transition spd="med">
        <p:fade/>
        <p:sndAc>
          <p:stSnd>
            <p:snd r:embed="rId4" name="multimedia_alert_delayed_high_pitched_correct_positive.wav"/>
          </p:stSnd>
        </p:sndAc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Box 1"/>
          <p:cNvSpPr/>
          <p:nvPr/>
        </p:nvSpPr>
        <p:spPr>
          <a:xfrm>
            <a:off x="302233" y="406400"/>
            <a:ext cx="5594697" cy="2808224"/>
          </a:xfrm>
          <a:prstGeom prst="rect">
            <a:avLst/>
          </a:prstGeom>
          <a:solidFill>
            <a:schemeClr val="accent3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ball</a:t>
            </a:r>
          </a:p>
        </p:txBody>
      </p:sp>
      <p:sp>
        <p:nvSpPr>
          <p:cNvPr id="226" name="Box 2"/>
          <p:cNvSpPr/>
          <p:nvPr/>
        </p:nvSpPr>
        <p:spPr>
          <a:xfrm>
            <a:off x="6295069" y="406400"/>
            <a:ext cx="5594697" cy="2808224"/>
          </a:xfrm>
          <a:prstGeom prst="rect">
            <a:avLst/>
          </a:prstGeom>
          <a:solidFill>
            <a:schemeClr val="accent3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85000"/>
              </a:lnSpc>
            </a:pPr>
            <a:r>
              <a:rPr lang="en-US" sz="9600" dirty="0">
                <a:solidFill>
                  <a:prstClr val="white"/>
                </a:solidFill>
                <a:latin typeface="LasVegas Jackpot" pitchFamily="2" charset="77"/>
              </a:rPr>
              <a:t>dunk </a:t>
            </a:r>
          </a:p>
        </p:txBody>
      </p:sp>
      <p:sp>
        <p:nvSpPr>
          <p:cNvPr id="227" name="Box 3"/>
          <p:cNvSpPr/>
          <p:nvPr/>
        </p:nvSpPr>
        <p:spPr>
          <a:xfrm>
            <a:off x="302233" y="3643376"/>
            <a:ext cx="5594697" cy="2808224"/>
          </a:xfrm>
          <a:prstGeom prst="rect">
            <a:avLst/>
          </a:prstGeom>
          <a:solidFill>
            <a:schemeClr val="accent3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James</a:t>
            </a:r>
          </a:p>
        </p:txBody>
      </p:sp>
      <p:sp>
        <p:nvSpPr>
          <p:cNvPr id="228" name="Box 4"/>
          <p:cNvSpPr/>
          <p:nvPr/>
        </p:nvSpPr>
        <p:spPr>
          <a:xfrm>
            <a:off x="6295069" y="3643376"/>
            <a:ext cx="5594697" cy="2808224"/>
          </a:xfrm>
          <a:prstGeom prst="rect">
            <a:avLst/>
          </a:prstGeom>
          <a:solidFill>
            <a:schemeClr val="accent3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85000"/>
              </a:lnSpc>
            </a:pPr>
            <a:r>
              <a:rPr lang="en-US" sz="9600" dirty="0">
                <a:solidFill>
                  <a:prstClr val="white"/>
                </a:solidFill>
                <a:latin typeface="LasVegas Jackpot" pitchFamily="2" charset="77"/>
              </a:rPr>
              <a:t>shoot </a:t>
            </a:r>
          </a:p>
        </p:txBody>
      </p:sp>
      <p:sp>
        <p:nvSpPr>
          <p:cNvPr id="229" name="Middle Circle"/>
          <p:cNvSpPr/>
          <p:nvPr/>
        </p:nvSpPr>
        <p:spPr>
          <a:xfrm>
            <a:off x="5118370" y="2451370"/>
            <a:ext cx="1955261" cy="195526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762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accent3">
                    <a:lumMod val="50000"/>
                  </a:schemeClr>
                </a:solidFill>
                <a:latin typeface="LasVegas Jackpot" pitchFamily="2" charset="77"/>
              </a:rPr>
              <a:t>#5</a:t>
            </a:r>
          </a:p>
        </p:txBody>
      </p:sp>
    </p:spTree>
    <p:extLst>
      <p:ext uri="{BB962C8B-B14F-4D97-AF65-F5344CB8AC3E}">
        <p14:creationId xmlns:p14="http://schemas.microsoft.com/office/powerpoint/2010/main" val="4120553900"/>
      </p:ext>
    </p:extLst>
  </p:cSld>
  <p:clrMapOvr>
    <a:masterClrMapping/>
  </p:clrMapOvr>
  <p:transition spd="med">
    <p:pull dir="u"/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75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75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75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0" animBg="1"/>
      <p:bldP spid="226" grpId="0" animBg="1"/>
      <p:bldP spid="227" grpId="0" animBg="1"/>
      <p:bldP spid="22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">
            <a:extLst>
              <a:ext uri="{FF2B5EF4-FFF2-40B4-BE49-F238E27FC236}">
                <a16:creationId xmlns:a16="http://schemas.microsoft.com/office/drawing/2014/main" id="{34FE2D93-FC77-529C-46FB-AD44BEB2C736}"/>
              </a:ext>
            </a:extLst>
          </p:cNvPr>
          <p:cNvSpPr/>
          <p:nvPr/>
        </p:nvSpPr>
        <p:spPr>
          <a:xfrm>
            <a:off x="1138519" y="406400"/>
            <a:ext cx="9914964" cy="6045200"/>
          </a:xfrm>
          <a:prstGeom prst="rect">
            <a:avLst/>
          </a:prstGeom>
          <a:noFill/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11500" dirty="0">
                <a:latin typeface="LasVegas Jackpot" pitchFamily="2" charset="77"/>
              </a:rPr>
              <a:t>Do you know anything about </a:t>
            </a:r>
            <a:r>
              <a:rPr lang="en-US" sz="11500" dirty="0">
                <a:solidFill>
                  <a:schemeClr val="accent3">
                    <a:lumMod val="40000"/>
                    <a:lumOff val="60000"/>
                  </a:schemeClr>
                </a:solidFill>
                <a:latin typeface="LasVegas Jackpot" pitchFamily="2" charset="77"/>
              </a:rPr>
              <a:t>basketball</a:t>
            </a:r>
            <a:r>
              <a:rPr lang="en-US" sz="11500" dirty="0">
                <a:latin typeface="LasVegas Jackpot" pitchFamily="2" charset="7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316839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ash/>
        <p:sndAc>
          <p:stSnd>
            <p:snd r:embed="rId2" name="multimedia_alert_delayed_high_pitched_correct_positive.wav"/>
          </p:stSnd>
        </p:sndAc>
      </p:transition>
    </mc:Choice>
    <mc:Fallback xmlns="">
      <p:transition spd="med">
        <p:fade/>
        <p:sndAc>
          <p:stSnd>
            <p:snd r:embed="rId4" name="multimedia_alert_delayed_high_pitched_correct_positive.wav"/>
          </p:stSnd>
        </p:sndAc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"/>
          <p:cNvSpPr txBox="1"/>
          <p:nvPr/>
        </p:nvSpPr>
        <p:spPr>
          <a:xfrm>
            <a:off x="387953" y="2791903"/>
            <a:ext cx="11416120" cy="12741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9600" dirty="0">
                <a:solidFill>
                  <a:schemeClr val="accent3">
                    <a:lumMod val="60000"/>
                    <a:lumOff val="40000"/>
                  </a:schemeClr>
                </a:solidFill>
                <a:latin typeface="LasVegas Jackpot" pitchFamily="2" charset="77"/>
              </a:rPr>
              <a:t>I will show you </a:t>
            </a:r>
            <a:r>
              <a:rPr lang="en-US" sz="9600" dirty="0">
                <a:solidFill>
                  <a:schemeClr val="accent3">
                    <a:lumMod val="75000"/>
                  </a:schemeClr>
                </a:solidFill>
                <a:latin typeface="LasVegas Jackpot" pitchFamily="2" charset="77"/>
              </a:rPr>
              <a:t>4 words</a:t>
            </a:r>
            <a:r>
              <a:rPr lang="en-US" sz="9600" dirty="0">
                <a:solidFill>
                  <a:schemeClr val="accent3">
                    <a:lumMod val="60000"/>
                    <a:lumOff val="40000"/>
                  </a:schemeClr>
                </a:solidFill>
                <a:latin typeface="LasVegas Jackpo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49873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Box 1"/>
          <p:cNvSpPr/>
          <p:nvPr/>
        </p:nvSpPr>
        <p:spPr>
          <a:xfrm>
            <a:off x="302233" y="406400"/>
            <a:ext cx="5594697" cy="2808224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Lisa</a:t>
            </a:r>
          </a:p>
        </p:txBody>
      </p:sp>
      <p:sp>
        <p:nvSpPr>
          <p:cNvPr id="226" name="Box 2"/>
          <p:cNvSpPr/>
          <p:nvPr/>
        </p:nvSpPr>
        <p:spPr>
          <a:xfrm>
            <a:off x="6295069" y="406400"/>
            <a:ext cx="5594697" cy="2808224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K-pop</a:t>
            </a:r>
          </a:p>
        </p:txBody>
      </p:sp>
      <p:sp>
        <p:nvSpPr>
          <p:cNvPr id="227" name="Box 3"/>
          <p:cNvSpPr/>
          <p:nvPr/>
        </p:nvSpPr>
        <p:spPr>
          <a:xfrm>
            <a:off x="302233" y="3643376"/>
            <a:ext cx="5594697" cy="2808224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dancing</a:t>
            </a:r>
          </a:p>
        </p:txBody>
      </p:sp>
      <p:sp>
        <p:nvSpPr>
          <p:cNvPr id="228" name="Box 4"/>
          <p:cNvSpPr/>
          <p:nvPr/>
        </p:nvSpPr>
        <p:spPr>
          <a:xfrm>
            <a:off x="6295069" y="3643376"/>
            <a:ext cx="5594697" cy="2808224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 err="1">
                <a:latin typeface="LasVegas Jackpot" pitchFamily="2" charset="77"/>
              </a:rPr>
              <a:t>Jisoo</a:t>
            </a:r>
            <a:endParaRPr lang="en-US" sz="9600" dirty="0">
              <a:latin typeface="LasVegas Jackpot" pitchFamily="2" charset="77"/>
            </a:endParaRPr>
          </a:p>
        </p:txBody>
      </p:sp>
      <p:sp>
        <p:nvSpPr>
          <p:cNvPr id="229" name="Middle Circle"/>
          <p:cNvSpPr/>
          <p:nvPr/>
        </p:nvSpPr>
        <p:spPr>
          <a:xfrm>
            <a:off x="5118370" y="2451370"/>
            <a:ext cx="1955261" cy="195526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76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accent1">
                    <a:lumMod val="50000"/>
                  </a:schemeClr>
                </a:solidFill>
                <a:latin typeface="LasVegas Jackpot" pitchFamily="2" charset="77"/>
              </a:rPr>
              <a:t>#6</a:t>
            </a:r>
          </a:p>
        </p:txBody>
      </p:sp>
    </p:spTree>
    <p:extLst>
      <p:ext uri="{BB962C8B-B14F-4D97-AF65-F5344CB8AC3E}">
        <p14:creationId xmlns:p14="http://schemas.microsoft.com/office/powerpoint/2010/main" val="3694366486"/>
      </p:ext>
    </p:extLst>
  </p:cSld>
  <p:clrMapOvr>
    <a:masterClrMapping/>
  </p:clrMapOvr>
  <p:transition spd="med">
    <p:pull dir="u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75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75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75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0" animBg="1"/>
      <p:bldP spid="226" grpId="0" animBg="1"/>
      <p:bldP spid="227" grpId="0" animBg="1"/>
      <p:bldP spid="22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">
            <a:extLst>
              <a:ext uri="{FF2B5EF4-FFF2-40B4-BE49-F238E27FC236}">
                <a16:creationId xmlns:a16="http://schemas.microsoft.com/office/drawing/2014/main" id="{D179F25F-209A-81E4-6AAB-7AA009FE1EA5}"/>
              </a:ext>
            </a:extLst>
          </p:cNvPr>
          <p:cNvSpPr/>
          <p:nvPr/>
        </p:nvSpPr>
        <p:spPr>
          <a:xfrm>
            <a:off x="1138519" y="406400"/>
            <a:ext cx="9914964" cy="6045200"/>
          </a:xfrm>
          <a:prstGeom prst="rect">
            <a:avLst/>
          </a:prstGeom>
          <a:noFill/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11500" dirty="0">
                <a:latin typeface="LasVegas Jackpot" pitchFamily="2" charset="77"/>
              </a:rPr>
              <a:t>Do you know anything about </a:t>
            </a:r>
            <a:r>
              <a:rPr lang="en-US" sz="11500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LasVegas Jackpot" pitchFamily="2" charset="77"/>
              </a:rPr>
              <a:t>Blackpink</a:t>
            </a:r>
            <a:r>
              <a:rPr lang="en-US" sz="11500" dirty="0">
                <a:latin typeface="LasVegas Jackpot" pitchFamily="2" charset="7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5746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ash/>
        <p:sndAc>
          <p:stSnd>
            <p:snd r:embed="rId2" name="multimedia_alert_delayed_high_pitched_correct_positive.wav"/>
          </p:stSnd>
        </p:sndAc>
      </p:transition>
    </mc:Choice>
    <mc:Fallback xmlns="">
      <p:transition spd="med">
        <p:fade/>
        <p:sndAc>
          <p:stSnd>
            <p:snd r:embed="rId4" name="multimedia_alert_delayed_high_pitched_correct_positive.wav"/>
          </p:stSnd>
        </p:sndAc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">
            <a:extLst>
              <a:ext uri="{FF2B5EF4-FFF2-40B4-BE49-F238E27FC236}">
                <a16:creationId xmlns:a16="http://schemas.microsoft.com/office/drawing/2014/main" id="{D179F25F-209A-81E4-6AAB-7AA009FE1EA5}"/>
              </a:ext>
            </a:extLst>
          </p:cNvPr>
          <p:cNvSpPr/>
          <p:nvPr/>
        </p:nvSpPr>
        <p:spPr>
          <a:xfrm>
            <a:off x="1138519" y="406400"/>
            <a:ext cx="9914964" cy="6045200"/>
          </a:xfrm>
          <a:prstGeom prst="rect">
            <a:avLst/>
          </a:prstGeom>
          <a:noFill/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11500" dirty="0">
                <a:latin typeface="LasVegas Jackpot" pitchFamily="2" charset="77"/>
              </a:rPr>
              <a:t>Did you listen to </a:t>
            </a:r>
            <a:r>
              <a:rPr lang="en-US" sz="11500" dirty="0">
                <a:solidFill>
                  <a:schemeClr val="accent1">
                    <a:lumMod val="40000"/>
                    <a:lumOff val="60000"/>
                  </a:schemeClr>
                </a:solidFill>
                <a:latin typeface="LasVegas Jackpot" pitchFamily="2" charset="77"/>
              </a:rPr>
              <a:t>Blackpink last night?</a:t>
            </a:r>
            <a:endParaRPr lang="en-US" sz="11500" dirty="0">
              <a:latin typeface="LasVegas Jackpo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47986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ash/>
        <p:sndAc>
          <p:stSnd>
            <p:snd r:embed="rId2" name="multimedia_alert_delayed_high_pitched_correct_positive.wav"/>
          </p:stSnd>
        </p:sndAc>
      </p:transition>
    </mc:Choice>
    <mc:Fallback xmlns="">
      <p:transition spd="med">
        <p:fade/>
        <p:sndAc>
          <p:stSnd>
            <p:snd r:embed="rId4" name="multimedia_alert_delayed_high_pitched_correct_positive.wav"/>
          </p:stSnd>
        </p:sndAc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Box 1"/>
          <p:cNvSpPr/>
          <p:nvPr/>
        </p:nvSpPr>
        <p:spPr>
          <a:xfrm>
            <a:off x="302233" y="406400"/>
            <a:ext cx="5594697" cy="280822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tree</a:t>
            </a:r>
          </a:p>
        </p:txBody>
      </p:sp>
      <p:sp>
        <p:nvSpPr>
          <p:cNvPr id="226" name="Box 2"/>
          <p:cNvSpPr/>
          <p:nvPr/>
        </p:nvSpPr>
        <p:spPr>
          <a:xfrm>
            <a:off x="6295069" y="406400"/>
            <a:ext cx="5594697" cy="280822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eve</a:t>
            </a:r>
          </a:p>
        </p:txBody>
      </p:sp>
      <p:sp>
        <p:nvSpPr>
          <p:cNvPr id="227" name="Box 3"/>
          <p:cNvSpPr/>
          <p:nvPr/>
        </p:nvSpPr>
        <p:spPr>
          <a:xfrm>
            <a:off x="302233" y="3643376"/>
            <a:ext cx="5594697" cy="280822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merry</a:t>
            </a:r>
          </a:p>
        </p:txBody>
      </p:sp>
      <p:sp>
        <p:nvSpPr>
          <p:cNvPr id="228" name="Box 4"/>
          <p:cNvSpPr/>
          <p:nvPr/>
        </p:nvSpPr>
        <p:spPr>
          <a:xfrm>
            <a:off x="6295069" y="3643376"/>
            <a:ext cx="5594697" cy="280822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presents</a:t>
            </a:r>
          </a:p>
        </p:txBody>
      </p:sp>
      <p:sp>
        <p:nvSpPr>
          <p:cNvPr id="229" name="Middle Circle"/>
          <p:cNvSpPr/>
          <p:nvPr/>
        </p:nvSpPr>
        <p:spPr>
          <a:xfrm>
            <a:off x="5118370" y="2451370"/>
            <a:ext cx="1955261" cy="195526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accent4">
                    <a:lumMod val="50000"/>
                  </a:schemeClr>
                </a:solidFill>
                <a:latin typeface="LasVegas Jackpot" pitchFamily="2" charset="77"/>
              </a:rPr>
              <a:t>#7</a:t>
            </a:r>
          </a:p>
        </p:txBody>
      </p:sp>
    </p:spTree>
    <p:extLst>
      <p:ext uri="{BB962C8B-B14F-4D97-AF65-F5344CB8AC3E}">
        <p14:creationId xmlns:p14="http://schemas.microsoft.com/office/powerpoint/2010/main" val="506608637"/>
      </p:ext>
    </p:extLst>
  </p:cSld>
  <p:clrMapOvr>
    <a:masterClrMapping/>
  </p:clrMapOvr>
  <p:transition spd="med">
    <p:pull dir="u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75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75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75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0" animBg="1"/>
      <p:bldP spid="226" grpId="0" animBg="1"/>
      <p:bldP spid="227" grpId="0" animBg="1"/>
      <p:bldP spid="22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">
            <a:extLst>
              <a:ext uri="{FF2B5EF4-FFF2-40B4-BE49-F238E27FC236}">
                <a16:creationId xmlns:a16="http://schemas.microsoft.com/office/drawing/2014/main" id="{C5339685-F409-35D8-CBAC-60D3015EDC54}"/>
              </a:ext>
            </a:extLst>
          </p:cNvPr>
          <p:cNvSpPr/>
          <p:nvPr/>
        </p:nvSpPr>
        <p:spPr>
          <a:xfrm>
            <a:off x="1138519" y="406400"/>
            <a:ext cx="9914964" cy="6045200"/>
          </a:xfrm>
          <a:prstGeom prst="rect">
            <a:avLst/>
          </a:prstGeom>
          <a:noFill/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11500" dirty="0">
                <a:latin typeface="LasVegas Jackpot" pitchFamily="2" charset="77"/>
              </a:rPr>
              <a:t>Do you know anything about </a:t>
            </a:r>
            <a:r>
              <a:rPr lang="en-US" sz="11500" dirty="0">
                <a:solidFill>
                  <a:schemeClr val="accent4">
                    <a:lumMod val="40000"/>
                    <a:lumOff val="60000"/>
                  </a:schemeClr>
                </a:solidFill>
                <a:latin typeface="LasVegas Jackpot" pitchFamily="2" charset="77"/>
              </a:rPr>
              <a:t>Christmas</a:t>
            </a:r>
            <a:r>
              <a:rPr lang="en-US" sz="11500" dirty="0">
                <a:latin typeface="LasVegas Jackpot" pitchFamily="2" charset="7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087157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ash/>
        <p:sndAc>
          <p:stSnd>
            <p:snd r:embed="rId2" name="multimedia_alert_delayed_high_pitched_correct_positive.wav"/>
          </p:stSnd>
        </p:sndAc>
      </p:transition>
    </mc:Choice>
    <mc:Fallback xmlns="">
      <p:transition spd="med">
        <p:fade/>
        <p:sndAc>
          <p:stSnd>
            <p:snd r:embed="rId4" name="multimedia_alert_delayed_high_pitched_correct_positive.wav"/>
          </p:stSnd>
        </p:sndAc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Box 1"/>
          <p:cNvSpPr/>
          <p:nvPr/>
        </p:nvSpPr>
        <p:spPr>
          <a:xfrm>
            <a:off x="302233" y="406400"/>
            <a:ext cx="5594697" cy="2808224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Kart</a:t>
            </a:r>
          </a:p>
        </p:txBody>
      </p:sp>
      <p:sp>
        <p:nvSpPr>
          <p:cNvPr id="226" name="Box 2"/>
          <p:cNvSpPr/>
          <p:nvPr/>
        </p:nvSpPr>
        <p:spPr>
          <a:xfrm>
            <a:off x="6295069" y="406400"/>
            <a:ext cx="5594697" cy="2808224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Tennis</a:t>
            </a:r>
          </a:p>
        </p:txBody>
      </p:sp>
      <p:sp>
        <p:nvSpPr>
          <p:cNvPr id="227" name="Box 3"/>
          <p:cNvSpPr/>
          <p:nvPr/>
        </p:nvSpPr>
        <p:spPr>
          <a:xfrm>
            <a:off x="302233" y="3643376"/>
            <a:ext cx="5594697" cy="2808224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Super</a:t>
            </a:r>
          </a:p>
        </p:txBody>
      </p:sp>
      <p:sp>
        <p:nvSpPr>
          <p:cNvPr id="228" name="Box 4"/>
          <p:cNvSpPr/>
          <p:nvPr/>
        </p:nvSpPr>
        <p:spPr>
          <a:xfrm>
            <a:off x="6295069" y="3643376"/>
            <a:ext cx="5594697" cy="2808224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Party</a:t>
            </a:r>
          </a:p>
        </p:txBody>
      </p:sp>
      <p:sp>
        <p:nvSpPr>
          <p:cNvPr id="229" name="Middle Circle"/>
          <p:cNvSpPr/>
          <p:nvPr/>
        </p:nvSpPr>
        <p:spPr>
          <a:xfrm>
            <a:off x="5118370" y="2451370"/>
            <a:ext cx="1955261" cy="1955261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accent6">
                    <a:lumMod val="50000"/>
                  </a:schemeClr>
                </a:solidFill>
                <a:latin typeface="LasVegas Jackpot" pitchFamily="2" charset="77"/>
              </a:rPr>
              <a:t>#8</a:t>
            </a:r>
          </a:p>
        </p:txBody>
      </p:sp>
    </p:spTree>
    <p:extLst>
      <p:ext uri="{BB962C8B-B14F-4D97-AF65-F5344CB8AC3E}">
        <p14:creationId xmlns:p14="http://schemas.microsoft.com/office/powerpoint/2010/main" val="3434805067"/>
      </p:ext>
    </p:extLst>
  </p:cSld>
  <p:clrMapOvr>
    <a:masterClrMapping/>
  </p:clrMapOvr>
  <p:transition spd="med">
    <p:pull dir="u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75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75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75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0" animBg="1"/>
      <p:bldP spid="226" grpId="0" animBg="1"/>
      <p:bldP spid="227" grpId="0" animBg="1"/>
      <p:bldP spid="22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">
            <a:extLst>
              <a:ext uri="{FF2B5EF4-FFF2-40B4-BE49-F238E27FC236}">
                <a16:creationId xmlns:a16="http://schemas.microsoft.com/office/drawing/2014/main" id="{601FBB18-9B24-FE43-E5FA-2640F2E74461}"/>
              </a:ext>
            </a:extLst>
          </p:cNvPr>
          <p:cNvSpPr/>
          <p:nvPr/>
        </p:nvSpPr>
        <p:spPr>
          <a:xfrm>
            <a:off x="1138519" y="406400"/>
            <a:ext cx="9914964" cy="6045200"/>
          </a:xfrm>
          <a:prstGeom prst="rect">
            <a:avLst/>
          </a:prstGeom>
          <a:noFill/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11500" dirty="0">
                <a:latin typeface="LasVegas Jackpot" pitchFamily="2" charset="77"/>
              </a:rPr>
              <a:t>Do you know anything about </a:t>
            </a:r>
            <a:r>
              <a:rPr lang="en-US" sz="11500" dirty="0">
                <a:solidFill>
                  <a:schemeClr val="accent6">
                    <a:lumMod val="40000"/>
                    <a:lumOff val="60000"/>
                  </a:schemeClr>
                </a:solidFill>
                <a:latin typeface="LasVegas Jackpot" pitchFamily="2" charset="77"/>
              </a:rPr>
              <a:t>Mario</a:t>
            </a:r>
            <a:r>
              <a:rPr lang="en-US" sz="11500" dirty="0">
                <a:latin typeface="LasVegas Jackpot" pitchFamily="2" charset="7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36235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ash/>
        <p:sndAc>
          <p:stSnd>
            <p:snd r:embed="rId2" name="multimedia_alert_delayed_high_pitched_correct_positive.wav"/>
          </p:stSnd>
        </p:sndAc>
      </p:transition>
    </mc:Choice>
    <mc:Fallback xmlns="">
      <p:transition spd="med">
        <p:fade/>
        <p:sndAc>
          <p:stSnd>
            <p:snd r:embed="rId4" name="multimedia_alert_delayed_high_pitched_correct_positive.wav"/>
          </p:stSnd>
        </p:sndAc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Box 1"/>
          <p:cNvSpPr/>
          <p:nvPr/>
        </p:nvSpPr>
        <p:spPr>
          <a:xfrm>
            <a:off x="302233" y="406400"/>
            <a:ext cx="5594697" cy="2808224"/>
          </a:xfrm>
          <a:prstGeom prst="rect">
            <a:avLst/>
          </a:prstGeom>
          <a:solidFill>
            <a:schemeClr val="accent2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white</a:t>
            </a:r>
          </a:p>
        </p:txBody>
      </p:sp>
      <p:sp>
        <p:nvSpPr>
          <p:cNvPr id="226" name="Box 2"/>
          <p:cNvSpPr/>
          <p:nvPr/>
        </p:nvSpPr>
        <p:spPr>
          <a:xfrm>
            <a:off x="6295069" y="406400"/>
            <a:ext cx="5594697" cy="2808224"/>
          </a:xfrm>
          <a:prstGeom prst="rect">
            <a:avLst/>
          </a:prstGeom>
          <a:solidFill>
            <a:schemeClr val="accent2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milk</a:t>
            </a:r>
          </a:p>
        </p:txBody>
      </p:sp>
      <p:sp>
        <p:nvSpPr>
          <p:cNvPr id="227" name="Box 3"/>
          <p:cNvSpPr/>
          <p:nvPr/>
        </p:nvSpPr>
        <p:spPr>
          <a:xfrm>
            <a:off x="302233" y="3643376"/>
            <a:ext cx="5594697" cy="2808224"/>
          </a:xfrm>
          <a:prstGeom prst="rect">
            <a:avLst/>
          </a:prstGeom>
          <a:solidFill>
            <a:schemeClr val="accent2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hot</a:t>
            </a:r>
          </a:p>
        </p:txBody>
      </p:sp>
      <p:sp>
        <p:nvSpPr>
          <p:cNvPr id="228" name="Box 4"/>
          <p:cNvSpPr/>
          <p:nvPr/>
        </p:nvSpPr>
        <p:spPr>
          <a:xfrm>
            <a:off x="6295069" y="3643376"/>
            <a:ext cx="5594697" cy="2808224"/>
          </a:xfrm>
          <a:prstGeom prst="rect">
            <a:avLst/>
          </a:prstGeom>
          <a:solidFill>
            <a:schemeClr val="accent2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dark</a:t>
            </a:r>
          </a:p>
        </p:txBody>
      </p:sp>
      <p:sp>
        <p:nvSpPr>
          <p:cNvPr id="229" name="Middle Circle"/>
          <p:cNvSpPr/>
          <p:nvPr/>
        </p:nvSpPr>
        <p:spPr>
          <a:xfrm>
            <a:off x="5118370" y="2451370"/>
            <a:ext cx="1955261" cy="1955261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accent2">
                    <a:lumMod val="50000"/>
                  </a:schemeClr>
                </a:solidFill>
                <a:latin typeface="LasVegas Jackpot" pitchFamily="2" charset="77"/>
              </a:rPr>
              <a:t>#9</a:t>
            </a:r>
          </a:p>
        </p:txBody>
      </p:sp>
    </p:spTree>
    <p:extLst>
      <p:ext uri="{BB962C8B-B14F-4D97-AF65-F5344CB8AC3E}">
        <p14:creationId xmlns:p14="http://schemas.microsoft.com/office/powerpoint/2010/main" val="3874017923"/>
      </p:ext>
    </p:extLst>
  </p:cSld>
  <p:clrMapOvr>
    <a:masterClrMapping/>
  </p:clrMapOvr>
  <p:transition spd="med">
    <p:pull dir="u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75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75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75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0" animBg="1"/>
      <p:bldP spid="226" grpId="0" animBg="1"/>
      <p:bldP spid="227" grpId="0" animBg="1"/>
      <p:bldP spid="22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">
            <a:extLst>
              <a:ext uri="{FF2B5EF4-FFF2-40B4-BE49-F238E27FC236}">
                <a16:creationId xmlns:a16="http://schemas.microsoft.com/office/drawing/2014/main" id="{DD8133E6-7276-A835-2D55-5458A32CDB08}"/>
              </a:ext>
            </a:extLst>
          </p:cNvPr>
          <p:cNvSpPr/>
          <p:nvPr/>
        </p:nvSpPr>
        <p:spPr>
          <a:xfrm>
            <a:off x="1138519" y="406400"/>
            <a:ext cx="9914964" cy="6045200"/>
          </a:xfrm>
          <a:prstGeom prst="rect">
            <a:avLst/>
          </a:prstGeom>
          <a:noFill/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11500" dirty="0">
                <a:latin typeface="LasVegas Jackpot" pitchFamily="2" charset="77"/>
              </a:rPr>
              <a:t>Do you know anything about </a:t>
            </a:r>
            <a:r>
              <a:rPr lang="en-US" sz="11500" dirty="0">
                <a:solidFill>
                  <a:schemeClr val="accent2">
                    <a:lumMod val="40000"/>
                    <a:lumOff val="60000"/>
                  </a:schemeClr>
                </a:solidFill>
                <a:latin typeface="LasVegas Jackpot" pitchFamily="2" charset="77"/>
              </a:rPr>
              <a:t>chocolate</a:t>
            </a:r>
            <a:r>
              <a:rPr lang="en-US" sz="11500" dirty="0">
                <a:latin typeface="LasVegas Jackpot" pitchFamily="2" charset="7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87786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ash/>
        <p:sndAc>
          <p:stSnd>
            <p:snd r:embed="rId2" name="multimedia_alert_delayed_high_pitched_correct_positive.wav"/>
          </p:stSnd>
        </p:sndAc>
      </p:transition>
    </mc:Choice>
    <mc:Fallback xmlns="">
      <p:transition spd="med">
        <p:fade/>
        <p:sndAc>
          <p:stSnd>
            <p:snd r:embed="rId4" name="multimedia_alert_delayed_high_pitched_correct_positive.wav"/>
          </p:stSnd>
        </p:sndAc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">
            <a:extLst>
              <a:ext uri="{FF2B5EF4-FFF2-40B4-BE49-F238E27FC236}">
                <a16:creationId xmlns:a16="http://schemas.microsoft.com/office/drawing/2014/main" id="{DD8133E6-7276-A835-2D55-5458A32CDB08}"/>
              </a:ext>
            </a:extLst>
          </p:cNvPr>
          <p:cNvSpPr/>
          <p:nvPr/>
        </p:nvSpPr>
        <p:spPr>
          <a:xfrm>
            <a:off x="1138519" y="406400"/>
            <a:ext cx="9914964" cy="6045200"/>
          </a:xfrm>
          <a:prstGeom prst="rect">
            <a:avLst/>
          </a:prstGeom>
          <a:noFill/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11500" dirty="0">
                <a:latin typeface="LasVegas Jackpot" pitchFamily="2" charset="77"/>
              </a:rPr>
              <a:t>Did you eat chocolate for breakfast?</a:t>
            </a:r>
          </a:p>
        </p:txBody>
      </p:sp>
    </p:spTree>
    <p:extLst>
      <p:ext uri="{BB962C8B-B14F-4D97-AF65-F5344CB8AC3E}">
        <p14:creationId xmlns:p14="http://schemas.microsoft.com/office/powerpoint/2010/main" val="783763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ash/>
        <p:sndAc>
          <p:stSnd>
            <p:snd r:embed="rId2" name="multimedia_alert_delayed_high_pitched_correct_positive.wav"/>
          </p:stSnd>
        </p:sndAc>
      </p:transition>
    </mc:Choice>
    <mc:Fallback xmlns="">
      <p:transition spd="med">
        <p:fade/>
        <p:sndAc>
          <p:stSnd>
            <p:snd r:embed="rId4" name="multimedia_alert_delayed_high_pitched_correct_positive.wav"/>
          </p:stSnd>
        </p:sndAc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Box 1"/>
          <p:cNvSpPr/>
          <p:nvPr/>
        </p:nvSpPr>
        <p:spPr>
          <a:xfrm>
            <a:off x="302233" y="406400"/>
            <a:ext cx="5594697" cy="2808224"/>
          </a:xfrm>
          <a:prstGeom prst="rect">
            <a:avLst/>
          </a:prstGeom>
          <a:solidFill>
            <a:schemeClr val="accent5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toast</a:t>
            </a:r>
            <a:endParaRPr lang="en-US" sz="11500" dirty="0">
              <a:latin typeface="LasVegas Jackpot" pitchFamily="2" charset="77"/>
            </a:endParaRPr>
          </a:p>
        </p:txBody>
      </p:sp>
      <p:sp>
        <p:nvSpPr>
          <p:cNvPr id="226" name="Box 2"/>
          <p:cNvSpPr/>
          <p:nvPr/>
        </p:nvSpPr>
        <p:spPr>
          <a:xfrm>
            <a:off x="6295069" y="406400"/>
            <a:ext cx="5594697" cy="2808224"/>
          </a:xfrm>
          <a:prstGeom prst="rect">
            <a:avLst/>
          </a:prstGeom>
          <a:solidFill>
            <a:schemeClr val="accent5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sandwich</a:t>
            </a:r>
            <a:endParaRPr lang="en-US" sz="11500" dirty="0">
              <a:latin typeface="LasVegas Jackpot" pitchFamily="2" charset="77"/>
            </a:endParaRPr>
          </a:p>
        </p:txBody>
      </p:sp>
      <p:sp>
        <p:nvSpPr>
          <p:cNvPr id="227" name="Box 3"/>
          <p:cNvSpPr/>
          <p:nvPr/>
        </p:nvSpPr>
        <p:spPr>
          <a:xfrm>
            <a:off x="302233" y="3643376"/>
            <a:ext cx="5594697" cy="2808224"/>
          </a:xfrm>
          <a:prstGeom prst="rect">
            <a:avLst/>
          </a:prstGeom>
          <a:solidFill>
            <a:schemeClr val="accent5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bakery</a:t>
            </a:r>
            <a:endParaRPr lang="en-US" sz="11500" dirty="0">
              <a:latin typeface="LasVegas Jackpot" pitchFamily="2" charset="77"/>
            </a:endParaRPr>
          </a:p>
        </p:txBody>
      </p:sp>
      <p:sp>
        <p:nvSpPr>
          <p:cNvPr id="228" name="Box 4"/>
          <p:cNvSpPr/>
          <p:nvPr/>
        </p:nvSpPr>
        <p:spPr>
          <a:xfrm>
            <a:off x="6295069" y="3643376"/>
            <a:ext cx="5594697" cy="2808224"/>
          </a:xfrm>
          <a:prstGeom prst="rect">
            <a:avLst/>
          </a:prstGeom>
          <a:solidFill>
            <a:schemeClr val="accent5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flour </a:t>
            </a:r>
            <a:endParaRPr lang="en-US" sz="7200" dirty="0">
              <a:latin typeface="LasVegas Jackpot" pitchFamily="2" charset="77"/>
            </a:endParaRPr>
          </a:p>
        </p:txBody>
      </p:sp>
      <p:sp>
        <p:nvSpPr>
          <p:cNvPr id="229" name="Middle Circle"/>
          <p:cNvSpPr/>
          <p:nvPr/>
        </p:nvSpPr>
        <p:spPr>
          <a:xfrm>
            <a:off x="5118370" y="2451370"/>
            <a:ext cx="1955261" cy="1955261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762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accent5">
                    <a:lumMod val="50000"/>
                  </a:schemeClr>
                </a:solidFill>
                <a:latin typeface="LasVegas Jackpot" pitchFamily="2" charset="77"/>
              </a:rPr>
              <a:t>EX.</a:t>
            </a:r>
          </a:p>
        </p:txBody>
      </p:sp>
    </p:spTree>
    <p:extLst>
      <p:ext uri="{BB962C8B-B14F-4D97-AF65-F5344CB8AC3E}">
        <p14:creationId xmlns:p14="http://schemas.microsoft.com/office/powerpoint/2010/main" val="1362142844"/>
      </p:ext>
    </p:extLst>
  </p:cSld>
  <p:clrMapOvr>
    <a:masterClrMapping/>
  </p:clrMapOvr>
  <p:transition spd="med">
    <p:pull dir="u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75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75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75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0" animBg="1"/>
      <p:bldP spid="226" grpId="0" animBg="1"/>
      <p:bldP spid="227" grpId="0" animBg="1"/>
      <p:bldP spid="22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Box 1"/>
          <p:cNvSpPr/>
          <p:nvPr/>
        </p:nvSpPr>
        <p:spPr>
          <a:xfrm>
            <a:off x="302233" y="406400"/>
            <a:ext cx="5594697" cy="2808224"/>
          </a:xfrm>
          <a:prstGeom prst="rect">
            <a:avLst/>
          </a:prstGeom>
          <a:solidFill>
            <a:schemeClr val="accent5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Disney</a:t>
            </a:r>
          </a:p>
        </p:txBody>
      </p:sp>
      <p:sp>
        <p:nvSpPr>
          <p:cNvPr id="226" name="Box 2"/>
          <p:cNvSpPr/>
          <p:nvPr/>
        </p:nvSpPr>
        <p:spPr>
          <a:xfrm>
            <a:off x="6295069" y="406400"/>
            <a:ext cx="5594697" cy="2808224"/>
          </a:xfrm>
          <a:prstGeom prst="rect">
            <a:avLst/>
          </a:prstGeom>
          <a:solidFill>
            <a:schemeClr val="accent5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blue</a:t>
            </a:r>
          </a:p>
        </p:txBody>
      </p:sp>
      <p:sp>
        <p:nvSpPr>
          <p:cNvPr id="227" name="Box 3"/>
          <p:cNvSpPr/>
          <p:nvPr/>
        </p:nvSpPr>
        <p:spPr>
          <a:xfrm>
            <a:off x="302233" y="3643376"/>
            <a:ext cx="5594697" cy="2808224"/>
          </a:xfrm>
          <a:prstGeom prst="rect">
            <a:avLst/>
          </a:prstGeom>
          <a:solidFill>
            <a:schemeClr val="accent5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shoe</a:t>
            </a:r>
          </a:p>
        </p:txBody>
      </p:sp>
      <p:sp>
        <p:nvSpPr>
          <p:cNvPr id="228" name="Box 4"/>
          <p:cNvSpPr/>
          <p:nvPr/>
        </p:nvSpPr>
        <p:spPr>
          <a:xfrm>
            <a:off x="6295069" y="3643376"/>
            <a:ext cx="5594697" cy="2808224"/>
          </a:xfrm>
          <a:prstGeom prst="rect">
            <a:avLst/>
          </a:prstGeom>
          <a:solidFill>
            <a:schemeClr val="accent5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princess</a:t>
            </a:r>
          </a:p>
        </p:txBody>
      </p:sp>
      <p:sp>
        <p:nvSpPr>
          <p:cNvPr id="229" name="Middle Circle"/>
          <p:cNvSpPr/>
          <p:nvPr/>
        </p:nvSpPr>
        <p:spPr>
          <a:xfrm>
            <a:off x="5118370" y="2451370"/>
            <a:ext cx="1955261" cy="1955261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762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accent5">
                    <a:lumMod val="50000"/>
                  </a:schemeClr>
                </a:solidFill>
                <a:latin typeface="LasVegas Jackpot" pitchFamily="2" charset="77"/>
              </a:rPr>
              <a:t>#10</a:t>
            </a:r>
          </a:p>
        </p:txBody>
      </p:sp>
    </p:spTree>
    <p:extLst>
      <p:ext uri="{BB962C8B-B14F-4D97-AF65-F5344CB8AC3E}">
        <p14:creationId xmlns:p14="http://schemas.microsoft.com/office/powerpoint/2010/main" val="3877417400"/>
      </p:ext>
    </p:extLst>
  </p:cSld>
  <p:clrMapOvr>
    <a:masterClrMapping/>
  </p:clrMapOvr>
  <p:transition spd="med">
    <p:pull dir="u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75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75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75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0" animBg="1"/>
      <p:bldP spid="226" grpId="0" animBg="1"/>
      <p:bldP spid="227" grpId="0" animBg="1"/>
      <p:bldP spid="22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">
            <a:extLst>
              <a:ext uri="{FF2B5EF4-FFF2-40B4-BE49-F238E27FC236}">
                <a16:creationId xmlns:a16="http://schemas.microsoft.com/office/drawing/2014/main" id="{2F9D5811-02C8-741B-0362-948AD36DEFC2}"/>
              </a:ext>
            </a:extLst>
          </p:cNvPr>
          <p:cNvSpPr/>
          <p:nvPr/>
        </p:nvSpPr>
        <p:spPr>
          <a:xfrm>
            <a:off x="1138519" y="406400"/>
            <a:ext cx="9914964" cy="6045200"/>
          </a:xfrm>
          <a:prstGeom prst="rect">
            <a:avLst/>
          </a:prstGeom>
          <a:noFill/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11500" dirty="0">
                <a:latin typeface="LasVegas Jackpot" pitchFamily="2" charset="77"/>
              </a:rPr>
              <a:t>Do you know anything about </a:t>
            </a:r>
            <a:r>
              <a:rPr lang="en-US" sz="11500" dirty="0">
                <a:solidFill>
                  <a:schemeClr val="accent5">
                    <a:lumMod val="40000"/>
                    <a:lumOff val="60000"/>
                  </a:schemeClr>
                </a:solidFill>
                <a:latin typeface="LasVegas Jackpot" pitchFamily="2" charset="77"/>
              </a:rPr>
              <a:t>Cinderella</a:t>
            </a:r>
            <a:r>
              <a:rPr lang="en-US" sz="11500" dirty="0">
                <a:latin typeface="LasVegas Jackpot" pitchFamily="2" charset="7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10027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ash/>
        <p:sndAc>
          <p:stSnd>
            <p:snd r:embed="rId2" name="multimedia_alert_delayed_high_pitched_correct_positive.wav"/>
          </p:stSnd>
        </p:sndAc>
      </p:transition>
    </mc:Choice>
    <mc:Fallback xmlns="">
      <p:transition spd="med">
        <p:fade/>
        <p:sndAc>
          <p:stSnd>
            <p:snd r:embed="rId4" name="multimedia_alert_delayed_high_pitched_correct_positive.wav"/>
          </p:stSnd>
        </p:sndAc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Box 1"/>
          <p:cNvSpPr/>
          <p:nvPr/>
        </p:nvSpPr>
        <p:spPr>
          <a:xfrm>
            <a:off x="302233" y="406400"/>
            <a:ext cx="5594697" cy="2808224"/>
          </a:xfrm>
          <a:prstGeom prst="rect">
            <a:avLst/>
          </a:prstGeom>
          <a:solidFill>
            <a:schemeClr val="accent3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fries</a:t>
            </a:r>
          </a:p>
        </p:txBody>
      </p:sp>
      <p:sp>
        <p:nvSpPr>
          <p:cNvPr id="226" name="Box 2"/>
          <p:cNvSpPr/>
          <p:nvPr/>
        </p:nvSpPr>
        <p:spPr>
          <a:xfrm>
            <a:off x="6295069" y="406400"/>
            <a:ext cx="5594697" cy="2808224"/>
          </a:xfrm>
          <a:prstGeom prst="rect">
            <a:avLst/>
          </a:prstGeom>
          <a:solidFill>
            <a:schemeClr val="accent3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USA</a:t>
            </a:r>
          </a:p>
        </p:txBody>
      </p:sp>
      <p:sp>
        <p:nvSpPr>
          <p:cNvPr id="227" name="Box 3"/>
          <p:cNvSpPr/>
          <p:nvPr/>
        </p:nvSpPr>
        <p:spPr>
          <a:xfrm>
            <a:off x="302233" y="3643376"/>
            <a:ext cx="5594697" cy="2808224"/>
          </a:xfrm>
          <a:prstGeom prst="rect">
            <a:avLst/>
          </a:prstGeom>
          <a:solidFill>
            <a:schemeClr val="accent3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yellow</a:t>
            </a:r>
          </a:p>
        </p:txBody>
      </p:sp>
      <p:sp>
        <p:nvSpPr>
          <p:cNvPr id="228" name="Box 4"/>
          <p:cNvSpPr/>
          <p:nvPr/>
        </p:nvSpPr>
        <p:spPr>
          <a:xfrm>
            <a:off x="6295069" y="3643376"/>
            <a:ext cx="5594697" cy="2808224"/>
          </a:xfrm>
          <a:prstGeom prst="rect">
            <a:avLst/>
          </a:prstGeom>
          <a:solidFill>
            <a:schemeClr val="accent3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burger</a:t>
            </a:r>
          </a:p>
        </p:txBody>
      </p:sp>
      <p:sp>
        <p:nvSpPr>
          <p:cNvPr id="229" name="Middle Circle"/>
          <p:cNvSpPr/>
          <p:nvPr/>
        </p:nvSpPr>
        <p:spPr>
          <a:xfrm>
            <a:off x="5118370" y="2451370"/>
            <a:ext cx="1955261" cy="195526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762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accent3">
                    <a:lumMod val="50000"/>
                  </a:schemeClr>
                </a:solidFill>
                <a:latin typeface="LasVegas Jackpot" pitchFamily="2" charset="77"/>
              </a:rPr>
              <a:t>#11</a:t>
            </a:r>
          </a:p>
        </p:txBody>
      </p:sp>
    </p:spTree>
    <p:extLst>
      <p:ext uri="{BB962C8B-B14F-4D97-AF65-F5344CB8AC3E}">
        <p14:creationId xmlns:p14="http://schemas.microsoft.com/office/powerpoint/2010/main" val="3369583174"/>
      </p:ext>
    </p:extLst>
  </p:cSld>
  <p:clrMapOvr>
    <a:masterClrMapping/>
  </p:clrMapOvr>
  <p:transition spd="med">
    <p:pull dir="u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75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75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75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0" animBg="1"/>
      <p:bldP spid="226" grpId="0" animBg="1"/>
      <p:bldP spid="227" grpId="0" animBg="1"/>
      <p:bldP spid="22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">
            <a:extLst>
              <a:ext uri="{FF2B5EF4-FFF2-40B4-BE49-F238E27FC236}">
                <a16:creationId xmlns:a16="http://schemas.microsoft.com/office/drawing/2014/main" id="{EA62DCC3-0914-D757-9656-4EAAB9AD0D8A}"/>
              </a:ext>
            </a:extLst>
          </p:cNvPr>
          <p:cNvSpPr/>
          <p:nvPr/>
        </p:nvSpPr>
        <p:spPr>
          <a:xfrm>
            <a:off x="1138519" y="406400"/>
            <a:ext cx="9914964" cy="6045200"/>
          </a:xfrm>
          <a:prstGeom prst="rect">
            <a:avLst/>
          </a:prstGeom>
          <a:noFill/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11500" dirty="0">
                <a:latin typeface="LasVegas Jackpot" pitchFamily="2" charset="77"/>
              </a:rPr>
              <a:t>Do you know anything about </a:t>
            </a:r>
            <a:r>
              <a:rPr lang="en-US" sz="11500" dirty="0">
                <a:solidFill>
                  <a:schemeClr val="accent3">
                    <a:lumMod val="40000"/>
                    <a:lumOff val="60000"/>
                  </a:schemeClr>
                </a:solidFill>
                <a:latin typeface="LasVegas Jackpot" pitchFamily="2" charset="77"/>
              </a:rPr>
              <a:t>McDonald’s</a:t>
            </a:r>
            <a:r>
              <a:rPr lang="en-US" sz="11500" dirty="0">
                <a:latin typeface="LasVegas Jackpot" pitchFamily="2" charset="7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01942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ash/>
        <p:sndAc>
          <p:stSnd>
            <p:snd r:embed="rId2" name="multimedia_alert_delayed_high_pitched_correct_positive.wav"/>
          </p:stSnd>
        </p:sndAc>
      </p:transition>
    </mc:Choice>
    <mc:Fallback xmlns="">
      <p:transition spd="med">
        <p:fade/>
        <p:sndAc>
          <p:stSnd>
            <p:snd r:embed="rId4" name="multimedia_alert_delayed_high_pitched_correct_positive.wav"/>
          </p:stSnd>
        </p:sndAc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">
            <a:extLst>
              <a:ext uri="{FF2B5EF4-FFF2-40B4-BE49-F238E27FC236}">
                <a16:creationId xmlns:a16="http://schemas.microsoft.com/office/drawing/2014/main" id="{EA62DCC3-0914-D757-9656-4EAAB9AD0D8A}"/>
              </a:ext>
            </a:extLst>
          </p:cNvPr>
          <p:cNvSpPr/>
          <p:nvPr/>
        </p:nvSpPr>
        <p:spPr>
          <a:xfrm>
            <a:off x="1138519" y="406400"/>
            <a:ext cx="9914964" cy="6045200"/>
          </a:xfrm>
          <a:prstGeom prst="rect">
            <a:avLst/>
          </a:prstGeom>
          <a:noFill/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11500" dirty="0">
                <a:latin typeface="LasVegas Jackpot" pitchFamily="2" charset="77"/>
              </a:rPr>
              <a:t>Where did you go yesterday?</a:t>
            </a:r>
          </a:p>
          <a:p>
            <a:pPr algn="ctr">
              <a:lnSpc>
                <a:spcPct val="80000"/>
              </a:lnSpc>
            </a:pPr>
            <a:r>
              <a:rPr lang="en-US" sz="11500" dirty="0">
                <a:solidFill>
                  <a:schemeClr val="accent3">
                    <a:lumMod val="40000"/>
                    <a:lumOff val="60000"/>
                  </a:schemeClr>
                </a:solidFill>
                <a:latin typeface="LasVegas Jackpot" pitchFamily="2" charset="77"/>
              </a:rPr>
              <a:t>McDonald’s</a:t>
            </a:r>
            <a:endParaRPr lang="en-US" sz="11500" dirty="0">
              <a:latin typeface="LasVegas Jackpo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630555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ash/>
        <p:sndAc>
          <p:stSnd>
            <p:snd r:embed="rId2" name="multimedia_alert_delayed_high_pitched_correct_positive.wav"/>
          </p:stSnd>
        </p:sndAc>
      </p:transition>
    </mc:Choice>
    <mc:Fallback xmlns="">
      <p:transition spd="med">
        <p:fade/>
        <p:sndAc>
          <p:stSnd>
            <p:snd r:embed="rId4" name="multimedia_alert_delayed_high_pitched_correct_positive.wav"/>
          </p:stSnd>
        </p:sndAc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Box 1"/>
          <p:cNvSpPr/>
          <p:nvPr/>
        </p:nvSpPr>
        <p:spPr>
          <a:xfrm>
            <a:off x="302233" y="406400"/>
            <a:ext cx="5594697" cy="2808224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green</a:t>
            </a:r>
          </a:p>
        </p:txBody>
      </p:sp>
      <p:sp>
        <p:nvSpPr>
          <p:cNvPr id="226" name="Box 2"/>
          <p:cNvSpPr/>
          <p:nvPr/>
        </p:nvSpPr>
        <p:spPr>
          <a:xfrm>
            <a:off x="6295069" y="406400"/>
            <a:ext cx="5594697" cy="2808224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big</a:t>
            </a:r>
          </a:p>
        </p:txBody>
      </p:sp>
      <p:sp>
        <p:nvSpPr>
          <p:cNvPr id="227" name="Box 3"/>
          <p:cNvSpPr/>
          <p:nvPr/>
        </p:nvSpPr>
        <p:spPr>
          <a:xfrm>
            <a:off x="302233" y="3643376"/>
            <a:ext cx="5594697" cy="2808224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angry</a:t>
            </a:r>
          </a:p>
        </p:txBody>
      </p:sp>
      <p:sp>
        <p:nvSpPr>
          <p:cNvPr id="228" name="Box 4"/>
          <p:cNvSpPr/>
          <p:nvPr/>
        </p:nvSpPr>
        <p:spPr>
          <a:xfrm>
            <a:off x="6295069" y="3643376"/>
            <a:ext cx="5594697" cy="2808224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smash</a:t>
            </a:r>
          </a:p>
        </p:txBody>
      </p:sp>
      <p:sp>
        <p:nvSpPr>
          <p:cNvPr id="229" name="Middle Circle"/>
          <p:cNvSpPr/>
          <p:nvPr/>
        </p:nvSpPr>
        <p:spPr>
          <a:xfrm>
            <a:off x="5118370" y="2451370"/>
            <a:ext cx="1955261" cy="195526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76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accent1">
                    <a:lumMod val="50000"/>
                  </a:schemeClr>
                </a:solidFill>
                <a:latin typeface="LasVegas Jackpot" pitchFamily="2" charset="77"/>
              </a:rPr>
              <a:t>#12</a:t>
            </a:r>
          </a:p>
        </p:txBody>
      </p:sp>
    </p:spTree>
    <p:extLst>
      <p:ext uri="{BB962C8B-B14F-4D97-AF65-F5344CB8AC3E}">
        <p14:creationId xmlns:p14="http://schemas.microsoft.com/office/powerpoint/2010/main" val="1215550351"/>
      </p:ext>
    </p:extLst>
  </p:cSld>
  <p:clrMapOvr>
    <a:masterClrMapping/>
  </p:clrMapOvr>
  <p:transition spd="med">
    <p:pull dir="u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75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75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75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0" animBg="1"/>
      <p:bldP spid="226" grpId="0" animBg="1"/>
      <p:bldP spid="227" grpId="0" animBg="1"/>
      <p:bldP spid="22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">
            <a:extLst>
              <a:ext uri="{FF2B5EF4-FFF2-40B4-BE49-F238E27FC236}">
                <a16:creationId xmlns:a16="http://schemas.microsoft.com/office/drawing/2014/main" id="{CD15B747-91DD-BB60-1A01-F17BE099A795}"/>
              </a:ext>
            </a:extLst>
          </p:cNvPr>
          <p:cNvSpPr/>
          <p:nvPr/>
        </p:nvSpPr>
        <p:spPr>
          <a:xfrm>
            <a:off x="1138519" y="406400"/>
            <a:ext cx="9914964" cy="6045200"/>
          </a:xfrm>
          <a:prstGeom prst="rect">
            <a:avLst/>
          </a:prstGeom>
          <a:noFill/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11500" dirty="0">
                <a:latin typeface="LasVegas Jackpot" pitchFamily="2" charset="77"/>
              </a:rPr>
              <a:t>Do you know anything about </a:t>
            </a:r>
            <a:r>
              <a:rPr lang="en-US" sz="11500" dirty="0">
                <a:solidFill>
                  <a:schemeClr val="accent1">
                    <a:lumMod val="40000"/>
                    <a:lumOff val="60000"/>
                  </a:schemeClr>
                </a:solidFill>
                <a:latin typeface="LasVegas Jackpot" pitchFamily="2" charset="77"/>
              </a:rPr>
              <a:t>the Hulk</a:t>
            </a:r>
            <a:r>
              <a:rPr lang="en-US" sz="11500" dirty="0">
                <a:latin typeface="LasVegas Jackpot" pitchFamily="2" charset="7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18618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ash/>
        <p:sndAc>
          <p:stSnd>
            <p:snd r:embed="rId2" name="multimedia_alert_delayed_high_pitched_correct_positive.wav"/>
          </p:stSnd>
        </p:sndAc>
      </p:transition>
    </mc:Choice>
    <mc:Fallback xmlns="">
      <p:transition spd="med">
        <p:fade/>
        <p:sndAc>
          <p:stSnd>
            <p:snd r:embed="rId4" name="multimedia_alert_delayed_high_pitched_correct_positive.wav"/>
          </p:stSnd>
        </p:sndAc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Box 1"/>
          <p:cNvSpPr/>
          <p:nvPr/>
        </p:nvSpPr>
        <p:spPr>
          <a:xfrm>
            <a:off x="302233" y="406400"/>
            <a:ext cx="5594697" cy="280822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Mona Lisa</a:t>
            </a:r>
          </a:p>
        </p:txBody>
      </p:sp>
      <p:sp>
        <p:nvSpPr>
          <p:cNvPr id="226" name="Box 2"/>
          <p:cNvSpPr/>
          <p:nvPr/>
        </p:nvSpPr>
        <p:spPr>
          <a:xfrm>
            <a:off x="6295069" y="406400"/>
            <a:ext cx="5594697" cy="280822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baguette</a:t>
            </a:r>
          </a:p>
        </p:txBody>
      </p:sp>
      <p:sp>
        <p:nvSpPr>
          <p:cNvPr id="227" name="Box 3"/>
          <p:cNvSpPr/>
          <p:nvPr/>
        </p:nvSpPr>
        <p:spPr>
          <a:xfrm>
            <a:off x="302233" y="3643376"/>
            <a:ext cx="5594697" cy="280822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Eiffel tower</a:t>
            </a:r>
          </a:p>
        </p:txBody>
      </p:sp>
      <p:sp>
        <p:nvSpPr>
          <p:cNvPr id="228" name="Box 4"/>
          <p:cNvSpPr/>
          <p:nvPr/>
        </p:nvSpPr>
        <p:spPr>
          <a:xfrm>
            <a:off x="6295069" y="3643376"/>
            <a:ext cx="5594697" cy="280822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Europe</a:t>
            </a:r>
          </a:p>
        </p:txBody>
      </p:sp>
      <p:sp>
        <p:nvSpPr>
          <p:cNvPr id="229" name="Middle Circle"/>
          <p:cNvSpPr/>
          <p:nvPr/>
        </p:nvSpPr>
        <p:spPr>
          <a:xfrm>
            <a:off x="5118370" y="2451370"/>
            <a:ext cx="1955261" cy="195526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accent4">
                    <a:lumMod val="50000"/>
                  </a:schemeClr>
                </a:solidFill>
                <a:latin typeface="LasVegas Jackpot" pitchFamily="2" charset="77"/>
              </a:rPr>
              <a:t>#13</a:t>
            </a:r>
          </a:p>
        </p:txBody>
      </p:sp>
    </p:spTree>
    <p:extLst>
      <p:ext uri="{BB962C8B-B14F-4D97-AF65-F5344CB8AC3E}">
        <p14:creationId xmlns:p14="http://schemas.microsoft.com/office/powerpoint/2010/main" val="345215234"/>
      </p:ext>
    </p:extLst>
  </p:cSld>
  <p:clrMapOvr>
    <a:masterClrMapping/>
  </p:clrMapOvr>
  <p:transition spd="med">
    <p:pull dir="u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75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75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75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0" animBg="1"/>
      <p:bldP spid="226" grpId="0" animBg="1"/>
      <p:bldP spid="227" grpId="0" animBg="1"/>
      <p:bldP spid="22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">
            <a:extLst>
              <a:ext uri="{FF2B5EF4-FFF2-40B4-BE49-F238E27FC236}">
                <a16:creationId xmlns:a16="http://schemas.microsoft.com/office/drawing/2014/main" id="{1D7FCB67-ECA8-75A8-E231-E4376C6455E0}"/>
              </a:ext>
            </a:extLst>
          </p:cNvPr>
          <p:cNvSpPr/>
          <p:nvPr/>
        </p:nvSpPr>
        <p:spPr>
          <a:xfrm>
            <a:off x="1138519" y="406400"/>
            <a:ext cx="9914964" cy="6045200"/>
          </a:xfrm>
          <a:prstGeom prst="rect">
            <a:avLst/>
          </a:prstGeom>
          <a:noFill/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11500" dirty="0">
                <a:latin typeface="LasVegas Jackpot" pitchFamily="2" charset="77"/>
              </a:rPr>
              <a:t>Do you know anything about </a:t>
            </a:r>
            <a:r>
              <a:rPr lang="en-US" sz="11500" dirty="0">
                <a:solidFill>
                  <a:schemeClr val="accent4">
                    <a:lumMod val="40000"/>
                    <a:lumOff val="60000"/>
                  </a:schemeClr>
                </a:solidFill>
                <a:latin typeface="LasVegas Jackpot" pitchFamily="2" charset="77"/>
              </a:rPr>
              <a:t>Paris</a:t>
            </a:r>
            <a:r>
              <a:rPr lang="en-US" sz="11500" dirty="0">
                <a:latin typeface="LasVegas Jackpot" pitchFamily="2" charset="7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60417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ash/>
        <p:sndAc>
          <p:stSnd>
            <p:snd r:embed="rId2" name="multimedia_alert_delayed_high_pitched_correct_positive.wav"/>
          </p:stSnd>
        </p:sndAc>
      </p:transition>
    </mc:Choice>
    <mc:Fallback xmlns="">
      <p:transition spd="med">
        <p:fade/>
        <p:sndAc>
          <p:stSnd>
            <p:snd r:embed="rId4" name="multimedia_alert_delayed_high_pitched_correct_positive.wav"/>
          </p:stSnd>
        </p:sndAc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Box 1"/>
          <p:cNvSpPr/>
          <p:nvPr/>
        </p:nvSpPr>
        <p:spPr>
          <a:xfrm>
            <a:off x="302233" y="406400"/>
            <a:ext cx="5594697" cy="2808224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China</a:t>
            </a:r>
          </a:p>
        </p:txBody>
      </p:sp>
      <p:sp>
        <p:nvSpPr>
          <p:cNvPr id="226" name="Box 2"/>
          <p:cNvSpPr/>
          <p:nvPr/>
        </p:nvSpPr>
        <p:spPr>
          <a:xfrm>
            <a:off x="6295069" y="406400"/>
            <a:ext cx="5594697" cy="2808224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black</a:t>
            </a:r>
          </a:p>
        </p:txBody>
      </p:sp>
      <p:sp>
        <p:nvSpPr>
          <p:cNvPr id="227" name="Box 3"/>
          <p:cNvSpPr/>
          <p:nvPr/>
        </p:nvSpPr>
        <p:spPr>
          <a:xfrm>
            <a:off x="302233" y="3643376"/>
            <a:ext cx="5594697" cy="2808224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white</a:t>
            </a:r>
          </a:p>
        </p:txBody>
      </p:sp>
      <p:sp>
        <p:nvSpPr>
          <p:cNvPr id="228" name="Box 4"/>
          <p:cNvSpPr/>
          <p:nvPr/>
        </p:nvSpPr>
        <p:spPr>
          <a:xfrm>
            <a:off x="6295069" y="3643376"/>
            <a:ext cx="5594697" cy="2808224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bear</a:t>
            </a:r>
          </a:p>
        </p:txBody>
      </p:sp>
      <p:sp>
        <p:nvSpPr>
          <p:cNvPr id="229" name="Middle Circle"/>
          <p:cNvSpPr/>
          <p:nvPr/>
        </p:nvSpPr>
        <p:spPr>
          <a:xfrm>
            <a:off x="5118370" y="2451370"/>
            <a:ext cx="1955261" cy="1955261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accent6">
                    <a:lumMod val="50000"/>
                  </a:schemeClr>
                </a:solidFill>
                <a:latin typeface="LasVegas Jackpot" pitchFamily="2" charset="77"/>
              </a:rPr>
              <a:t>#14</a:t>
            </a:r>
          </a:p>
        </p:txBody>
      </p:sp>
    </p:spTree>
    <p:extLst>
      <p:ext uri="{BB962C8B-B14F-4D97-AF65-F5344CB8AC3E}">
        <p14:creationId xmlns:p14="http://schemas.microsoft.com/office/powerpoint/2010/main" val="3546762377"/>
      </p:ext>
    </p:extLst>
  </p:cSld>
  <p:clrMapOvr>
    <a:masterClrMapping/>
  </p:clrMapOvr>
  <p:transition spd="med">
    <p:pull dir="u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75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75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75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0" animBg="1"/>
      <p:bldP spid="226" grpId="0" animBg="1"/>
      <p:bldP spid="227" grpId="0" animBg="1"/>
      <p:bldP spid="22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"/>
          <p:cNvSpPr txBox="1"/>
          <p:nvPr/>
        </p:nvSpPr>
        <p:spPr>
          <a:xfrm>
            <a:off x="1353697" y="1610043"/>
            <a:ext cx="9484632" cy="363791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9600" dirty="0">
                <a:solidFill>
                  <a:schemeClr val="accent5">
                    <a:lumMod val="60000"/>
                    <a:lumOff val="40000"/>
                  </a:schemeClr>
                </a:solidFill>
                <a:latin typeface="LasVegas Jackpot" pitchFamily="2" charset="77"/>
              </a:rPr>
              <a:t>Guess the </a:t>
            </a:r>
            <a:r>
              <a:rPr lang="en-US" sz="9600" dirty="0">
                <a:solidFill>
                  <a:schemeClr val="accent5">
                    <a:lumMod val="75000"/>
                  </a:schemeClr>
                </a:solidFill>
                <a:latin typeface="LasVegas Jackpot" pitchFamily="2" charset="77"/>
              </a:rPr>
              <a:t>secret word</a:t>
            </a:r>
            <a:r>
              <a:rPr lang="en-US" sz="9600" dirty="0">
                <a:solidFill>
                  <a:schemeClr val="accent5">
                    <a:lumMod val="60000"/>
                    <a:lumOff val="40000"/>
                  </a:schemeClr>
                </a:solidFill>
                <a:latin typeface="LasVegas Jackpot" pitchFamily="2" charset="77"/>
              </a:rPr>
              <a:t> </a:t>
            </a:r>
            <a:br>
              <a:rPr lang="en-US" sz="9600" dirty="0">
                <a:solidFill>
                  <a:schemeClr val="accent5">
                    <a:lumMod val="60000"/>
                    <a:lumOff val="40000"/>
                  </a:schemeClr>
                </a:solidFill>
                <a:latin typeface="LasVegas Jackpot" pitchFamily="2" charset="77"/>
              </a:rPr>
            </a:br>
            <a:r>
              <a:rPr lang="en-US" sz="9600" dirty="0">
                <a:solidFill>
                  <a:schemeClr val="accent5">
                    <a:lumMod val="60000"/>
                    <a:lumOff val="40000"/>
                  </a:schemeClr>
                </a:solidFill>
                <a:latin typeface="LasVegas Jackpot" pitchFamily="2" charset="77"/>
              </a:rPr>
              <a:t>from the 4 words and </a:t>
            </a:r>
            <a:r>
              <a:rPr lang="en-US" sz="9600" dirty="0">
                <a:solidFill>
                  <a:schemeClr val="accent5">
                    <a:lumMod val="75000"/>
                  </a:schemeClr>
                </a:solidFill>
                <a:latin typeface="LasVegas Jackpot" pitchFamily="2" charset="77"/>
              </a:rPr>
              <a:t>make a question</a:t>
            </a:r>
            <a:r>
              <a:rPr lang="en-US" sz="9600" dirty="0">
                <a:solidFill>
                  <a:schemeClr val="accent5">
                    <a:lumMod val="60000"/>
                    <a:lumOff val="40000"/>
                  </a:schemeClr>
                </a:solidFill>
                <a:latin typeface="LasVegas Jackpo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60855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">
            <a:extLst>
              <a:ext uri="{FF2B5EF4-FFF2-40B4-BE49-F238E27FC236}">
                <a16:creationId xmlns:a16="http://schemas.microsoft.com/office/drawing/2014/main" id="{CAB495DB-9FF9-179D-8CCB-5C424A05D6C8}"/>
              </a:ext>
            </a:extLst>
          </p:cNvPr>
          <p:cNvSpPr/>
          <p:nvPr/>
        </p:nvSpPr>
        <p:spPr>
          <a:xfrm>
            <a:off x="1138519" y="406400"/>
            <a:ext cx="9914964" cy="6045200"/>
          </a:xfrm>
          <a:prstGeom prst="rect">
            <a:avLst/>
          </a:prstGeom>
          <a:noFill/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11500" dirty="0">
                <a:latin typeface="LasVegas Jackpot" pitchFamily="2" charset="77"/>
              </a:rPr>
              <a:t>Do you know anything about </a:t>
            </a:r>
            <a:r>
              <a:rPr lang="en-US" sz="11500" dirty="0">
                <a:solidFill>
                  <a:schemeClr val="accent6">
                    <a:lumMod val="40000"/>
                    <a:lumOff val="60000"/>
                  </a:schemeClr>
                </a:solidFill>
                <a:latin typeface="LasVegas Jackpot" pitchFamily="2" charset="77"/>
              </a:rPr>
              <a:t>Pandas</a:t>
            </a:r>
            <a:r>
              <a:rPr lang="en-US" sz="11500" dirty="0">
                <a:latin typeface="LasVegas Jackpot" pitchFamily="2" charset="7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34128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ash/>
        <p:sndAc>
          <p:stSnd>
            <p:snd r:embed="rId2" name="multimedia_alert_delayed_high_pitched_correct_positive.wav"/>
          </p:stSnd>
        </p:sndAc>
      </p:transition>
    </mc:Choice>
    <mc:Fallback xmlns="">
      <p:transition spd="med">
        <p:fade/>
        <p:sndAc>
          <p:stSnd>
            <p:snd r:embed="rId4" name="multimedia_alert_delayed_high_pitched_correct_positive.wav"/>
          </p:stSnd>
        </p:sndAc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Box 1"/>
          <p:cNvSpPr/>
          <p:nvPr/>
        </p:nvSpPr>
        <p:spPr>
          <a:xfrm>
            <a:off x="302233" y="406400"/>
            <a:ext cx="5594697" cy="2808224"/>
          </a:xfrm>
          <a:prstGeom prst="rect">
            <a:avLst/>
          </a:prstGeom>
          <a:solidFill>
            <a:schemeClr val="accent2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water</a:t>
            </a:r>
          </a:p>
        </p:txBody>
      </p:sp>
      <p:sp>
        <p:nvSpPr>
          <p:cNvPr id="226" name="Box 2"/>
          <p:cNvSpPr/>
          <p:nvPr/>
        </p:nvSpPr>
        <p:spPr>
          <a:xfrm>
            <a:off x="6295069" y="406400"/>
            <a:ext cx="5594697" cy="2808224"/>
          </a:xfrm>
          <a:prstGeom prst="rect">
            <a:avLst/>
          </a:prstGeom>
          <a:solidFill>
            <a:schemeClr val="accent2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clouds</a:t>
            </a:r>
          </a:p>
        </p:txBody>
      </p:sp>
      <p:sp>
        <p:nvSpPr>
          <p:cNvPr id="227" name="Box 3"/>
          <p:cNvSpPr/>
          <p:nvPr/>
        </p:nvSpPr>
        <p:spPr>
          <a:xfrm>
            <a:off x="302233" y="3643376"/>
            <a:ext cx="5594697" cy="2808224"/>
          </a:xfrm>
          <a:prstGeom prst="rect">
            <a:avLst/>
          </a:prstGeom>
          <a:solidFill>
            <a:schemeClr val="accent2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wet</a:t>
            </a:r>
          </a:p>
        </p:txBody>
      </p:sp>
      <p:sp>
        <p:nvSpPr>
          <p:cNvPr id="228" name="Box 4"/>
          <p:cNvSpPr/>
          <p:nvPr/>
        </p:nvSpPr>
        <p:spPr>
          <a:xfrm>
            <a:off x="6295069" y="3643376"/>
            <a:ext cx="5594697" cy="2808224"/>
          </a:xfrm>
          <a:prstGeom prst="rect">
            <a:avLst/>
          </a:prstGeom>
          <a:solidFill>
            <a:schemeClr val="accent2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umbrella</a:t>
            </a:r>
          </a:p>
        </p:txBody>
      </p:sp>
      <p:sp>
        <p:nvSpPr>
          <p:cNvPr id="229" name="Middle Circle"/>
          <p:cNvSpPr/>
          <p:nvPr/>
        </p:nvSpPr>
        <p:spPr>
          <a:xfrm>
            <a:off x="5118370" y="2451370"/>
            <a:ext cx="1955261" cy="1955261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accent2">
                    <a:lumMod val="50000"/>
                  </a:schemeClr>
                </a:solidFill>
                <a:latin typeface="LasVegas Jackpot" pitchFamily="2" charset="77"/>
              </a:rPr>
              <a:t>#15</a:t>
            </a:r>
          </a:p>
        </p:txBody>
      </p:sp>
    </p:spTree>
    <p:extLst>
      <p:ext uri="{BB962C8B-B14F-4D97-AF65-F5344CB8AC3E}">
        <p14:creationId xmlns:p14="http://schemas.microsoft.com/office/powerpoint/2010/main" val="3766025178"/>
      </p:ext>
    </p:extLst>
  </p:cSld>
  <p:clrMapOvr>
    <a:masterClrMapping/>
  </p:clrMapOvr>
  <p:transition spd="med">
    <p:pull dir="u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75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75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75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0" animBg="1"/>
      <p:bldP spid="226" grpId="0" animBg="1"/>
      <p:bldP spid="227" grpId="0" animBg="1"/>
      <p:bldP spid="228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">
            <a:extLst>
              <a:ext uri="{FF2B5EF4-FFF2-40B4-BE49-F238E27FC236}">
                <a16:creationId xmlns:a16="http://schemas.microsoft.com/office/drawing/2014/main" id="{FCC250B0-B430-2420-13AE-A3E110279ECF}"/>
              </a:ext>
            </a:extLst>
          </p:cNvPr>
          <p:cNvSpPr/>
          <p:nvPr/>
        </p:nvSpPr>
        <p:spPr>
          <a:xfrm>
            <a:off x="1138519" y="406400"/>
            <a:ext cx="9914964" cy="6045200"/>
          </a:xfrm>
          <a:prstGeom prst="rect">
            <a:avLst/>
          </a:prstGeom>
          <a:noFill/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11500" dirty="0">
                <a:latin typeface="LasVegas Jackpot" pitchFamily="2" charset="77"/>
              </a:rPr>
              <a:t>Do you know anything about </a:t>
            </a:r>
            <a:r>
              <a:rPr lang="en-US" sz="11500" dirty="0">
                <a:solidFill>
                  <a:schemeClr val="accent2">
                    <a:lumMod val="40000"/>
                    <a:lumOff val="60000"/>
                  </a:schemeClr>
                </a:solidFill>
                <a:latin typeface="LasVegas Jackpot" pitchFamily="2" charset="77"/>
              </a:rPr>
              <a:t>rain</a:t>
            </a:r>
            <a:r>
              <a:rPr lang="en-US" sz="11500" dirty="0">
                <a:latin typeface="LasVegas Jackpot" pitchFamily="2" charset="7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07221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ash/>
        <p:sndAc>
          <p:stSnd>
            <p:snd r:embed="rId2" name="multimedia_alert_delayed_high_pitched_correct_positive.wav"/>
          </p:stSnd>
        </p:sndAc>
      </p:transition>
    </mc:Choice>
    <mc:Fallback xmlns="">
      <p:transition spd="med">
        <p:fade/>
        <p:sndAc>
          <p:stSnd>
            <p:snd r:embed="rId4" name="multimedia_alert_delayed_high_pitched_correct_positive.wav"/>
          </p:stSnd>
        </p:sndAc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Box 1"/>
          <p:cNvSpPr/>
          <p:nvPr/>
        </p:nvSpPr>
        <p:spPr>
          <a:xfrm>
            <a:off x="302233" y="406400"/>
            <a:ext cx="5594697" cy="2808224"/>
          </a:xfrm>
          <a:prstGeom prst="rect">
            <a:avLst/>
          </a:prstGeom>
          <a:solidFill>
            <a:schemeClr val="accent5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painting</a:t>
            </a:r>
          </a:p>
        </p:txBody>
      </p:sp>
      <p:sp>
        <p:nvSpPr>
          <p:cNvPr id="226" name="Box 2"/>
          <p:cNvSpPr/>
          <p:nvPr/>
        </p:nvSpPr>
        <p:spPr>
          <a:xfrm>
            <a:off x="6295069" y="406400"/>
            <a:ext cx="5594697" cy="2808224"/>
          </a:xfrm>
          <a:prstGeom prst="rect">
            <a:avLst/>
          </a:prstGeom>
          <a:solidFill>
            <a:schemeClr val="accent5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color</a:t>
            </a:r>
          </a:p>
        </p:txBody>
      </p:sp>
      <p:sp>
        <p:nvSpPr>
          <p:cNvPr id="227" name="Box 3"/>
          <p:cNvSpPr/>
          <p:nvPr/>
        </p:nvSpPr>
        <p:spPr>
          <a:xfrm>
            <a:off x="302233" y="3643376"/>
            <a:ext cx="5594697" cy="2808224"/>
          </a:xfrm>
          <a:prstGeom prst="rect">
            <a:avLst/>
          </a:prstGeom>
          <a:solidFill>
            <a:schemeClr val="accent5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Da Vinci</a:t>
            </a:r>
          </a:p>
        </p:txBody>
      </p:sp>
      <p:sp>
        <p:nvSpPr>
          <p:cNvPr id="228" name="Box 4"/>
          <p:cNvSpPr/>
          <p:nvPr/>
        </p:nvSpPr>
        <p:spPr>
          <a:xfrm>
            <a:off x="6295069" y="3643376"/>
            <a:ext cx="5594697" cy="2808224"/>
          </a:xfrm>
          <a:prstGeom prst="rect">
            <a:avLst/>
          </a:prstGeom>
          <a:solidFill>
            <a:schemeClr val="accent5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draw</a:t>
            </a:r>
          </a:p>
        </p:txBody>
      </p:sp>
      <p:sp>
        <p:nvSpPr>
          <p:cNvPr id="229" name="Middle Circle"/>
          <p:cNvSpPr/>
          <p:nvPr/>
        </p:nvSpPr>
        <p:spPr>
          <a:xfrm>
            <a:off x="5118370" y="2451370"/>
            <a:ext cx="1955261" cy="1955261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762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accent5">
                    <a:lumMod val="50000"/>
                  </a:schemeClr>
                </a:solidFill>
                <a:latin typeface="LasVegas Jackpot" pitchFamily="2" charset="77"/>
              </a:rPr>
              <a:t>#16</a:t>
            </a:r>
          </a:p>
        </p:txBody>
      </p:sp>
    </p:spTree>
    <p:extLst>
      <p:ext uri="{BB962C8B-B14F-4D97-AF65-F5344CB8AC3E}">
        <p14:creationId xmlns:p14="http://schemas.microsoft.com/office/powerpoint/2010/main" val="3597512231"/>
      </p:ext>
    </p:extLst>
  </p:cSld>
  <p:clrMapOvr>
    <a:masterClrMapping/>
  </p:clrMapOvr>
  <p:transition spd="med">
    <p:pull dir="u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75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75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75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0" animBg="1"/>
      <p:bldP spid="226" grpId="0" animBg="1"/>
      <p:bldP spid="227" grpId="0" animBg="1"/>
      <p:bldP spid="228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">
            <a:extLst>
              <a:ext uri="{FF2B5EF4-FFF2-40B4-BE49-F238E27FC236}">
                <a16:creationId xmlns:a16="http://schemas.microsoft.com/office/drawing/2014/main" id="{1EC51D43-42C3-73E3-783B-D789054D9E8A}"/>
              </a:ext>
            </a:extLst>
          </p:cNvPr>
          <p:cNvSpPr/>
          <p:nvPr/>
        </p:nvSpPr>
        <p:spPr>
          <a:xfrm>
            <a:off x="1138519" y="406400"/>
            <a:ext cx="9914964" cy="6045200"/>
          </a:xfrm>
          <a:prstGeom prst="rect">
            <a:avLst/>
          </a:prstGeom>
          <a:noFill/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11500" dirty="0">
                <a:latin typeface="LasVegas Jackpot" pitchFamily="2" charset="77"/>
              </a:rPr>
              <a:t>Do you know anything about </a:t>
            </a:r>
            <a:r>
              <a:rPr lang="en-US" sz="11500" dirty="0">
                <a:solidFill>
                  <a:schemeClr val="accent5">
                    <a:lumMod val="40000"/>
                    <a:lumOff val="60000"/>
                  </a:schemeClr>
                </a:solidFill>
                <a:latin typeface="LasVegas Jackpot" pitchFamily="2" charset="77"/>
              </a:rPr>
              <a:t>art</a:t>
            </a:r>
            <a:r>
              <a:rPr lang="en-US" sz="11500" dirty="0">
                <a:latin typeface="LasVegas Jackpot" pitchFamily="2" charset="7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77399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ash/>
        <p:sndAc>
          <p:stSnd>
            <p:snd r:embed="rId2" name="multimedia_alert_delayed_high_pitched_correct_positive.wav"/>
          </p:stSnd>
        </p:sndAc>
      </p:transition>
    </mc:Choice>
    <mc:Fallback xmlns="">
      <p:transition spd="med">
        <p:fade/>
        <p:sndAc>
          <p:stSnd>
            <p:snd r:embed="rId4" name="multimedia_alert_delayed_high_pitched_correct_positive.wav"/>
          </p:stSnd>
        </p:sndAc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Box 1"/>
          <p:cNvSpPr/>
          <p:nvPr/>
        </p:nvSpPr>
        <p:spPr>
          <a:xfrm>
            <a:off x="302233" y="406400"/>
            <a:ext cx="5594697" cy="2808224"/>
          </a:xfrm>
          <a:prstGeom prst="rect">
            <a:avLst/>
          </a:prstGeom>
          <a:solidFill>
            <a:schemeClr val="accent3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bank</a:t>
            </a:r>
          </a:p>
        </p:txBody>
      </p:sp>
      <p:sp>
        <p:nvSpPr>
          <p:cNvPr id="226" name="Box 2"/>
          <p:cNvSpPr/>
          <p:nvPr/>
        </p:nvSpPr>
        <p:spPr>
          <a:xfrm>
            <a:off x="6295069" y="406400"/>
            <a:ext cx="5594697" cy="2808224"/>
          </a:xfrm>
          <a:prstGeom prst="rect">
            <a:avLst/>
          </a:prstGeom>
          <a:solidFill>
            <a:schemeClr val="accent3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shopping</a:t>
            </a:r>
          </a:p>
        </p:txBody>
      </p:sp>
      <p:sp>
        <p:nvSpPr>
          <p:cNvPr id="227" name="Box 3"/>
          <p:cNvSpPr/>
          <p:nvPr/>
        </p:nvSpPr>
        <p:spPr>
          <a:xfrm>
            <a:off x="302233" y="3643376"/>
            <a:ext cx="5594697" cy="2808224"/>
          </a:xfrm>
          <a:prstGeom prst="rect">
            <a:avLst/>
          </a:prstGeom>
          <a:solidFill>
            <a:schemeClr val="accent3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expensive</a:t>
            </a:r>
          </a:p>
        </p:txBody>
      </p:sp>
      <p:sp>
        <p:nvSpPr>
          <p:cNvPr id="228" name="Box 4"/>
          <p:cNvSpPr/>
          <p:nvPr/>
        </p:nvSpPr>
        <p:spPr>
          <a:xfrm>
            <a:off x="6295069" y="3643376"/>
            <a:ext cx="5594697" cy="2808224"/>
          </a:xfrm>
          <a:prstGeom prst="rect">
            <a:avLst/>
          </a:prstGeom>
          <a:solidFill>
            <a:schemeClr val="accent3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rich</a:t>
            </a:r>
          </a:p>
        </p:txBody>
      </p:sp>
      <p:sp>
        <p:nvSpPr>
          <p:cNvPr id="229" name="Middle Circle"/>
          <p:cNvSpPr/>
          <p:nvPr/>
        </p:nvSpPr>
        <p:spPr>
          <a:xfrm>
            <a:off x="5118370" y="2451370"/>
            <a:ext cx="1955261" cy="195526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762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accent3">
                    <a:lumMod val="50000"/>
                  </a:schemeClr>
                </a:solidFill>
                <a:latin typeface="LasVegas Jackpot" pitchFamily="2" charset="77"/>
              </a:rPr>
              <a:t>#17</a:t>
            </a:r>
          </a:p>
        </p:txBody>
      </p:sp>
    </p:spTree>
    <p:extLst>
      <p:ext uri="{BB962C8B-B14F-4D97-AF65-F5344CB8AC3E}">
        <p14:creationId xmlns:p14="http://schemas.microsoft.com/office/powerpoint/2010/main" val="401077104"/>
      </p:ext>
    </p:extLst>
  </p:cSld>
  <p:clrMapOvr>
    <a:masterClrMapping/>
  </p:clrMapOvr>
  <p:transition spd="med">
    <p:pull dir="u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75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75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75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0" animBg="1"/>
      <p:bldP spid="226" grpId="0" animBg="1"/>
      <p:bldP spid="227" grpId="0" animBg="1"/>
      <p:bldP spid="228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">
            <a:extLst>
              <a:ext uri="{FF2B5EF4-FFF2-40B4-BE49-F238E27FC236}">
                <a16:creationId xmlns:a16="http://schemas.microsoft.com/office/drawing/2014/main" id="{29C198AC-9C7E-FEF7-49B1-720C54404158}"/>
              </a:ext>
            </a:extLst>
          </p:cNvPr>
          <p:cNvSpPr/>
          <p:nvPr/>
        </p:nvSpPr>
        <p:spPr>
          <a:xfrm>
            <a:off x="1138519" y="406400"/>
            <a:ext cx="9914964" cy="6045200"/>
          </a:xfrm>
          <a:prstGeom prst="rect">
            <a:avLst/>
          </a:prstGeom>
          <a:noFill/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11500" dirty="0">
                <a:latin typeface="LasVegas Jackpot" pitchFamily="2" charset="77"/>
              </a:rPr>
              <a:t>Do you know anything about </a:t>
            </a:r>
            <a:r>
              <a:rPr lang="en-US" sz="11500" dirty="0">
                <a:solidFill>
                  <a:schemeClr val="accent3">
                    <a:lumMod val="40000"/>
                    <a:lumOff val="60000"/>
                  </a:schemeClr>
                </a:solidFill>
                <a:latin typeface="LasVegas Jackpot" pitchFamily="2" charset="77"/>
              </a:rPr>
              <a:t>money</a:t>
            </a:r>
            <a:r>
              <a:rPr lang="en-US" sz="11500" dirty="0">
                <a:latin typeface="LasVegas Jackpot" pitchFamily="2" charset="7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42779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ash/>
        <p:sndAc>
          <p:stSnd>
            <p:snd r:embed="rId2" name="multimedia_alert_delayed_high_pitched_correct_positive.wav"/>
          </p:stSnd>
        </p:sndAc>
      </p:transition>
    </mc:Choice>
    <mc:Fallback xmlns="">
      <p:transition spd="med">
        <p:fade/>
        <p:sndAc>
          <p:stSnd>
            <p:snd r:embed="rId4" name="multimedia_alert_delayed_high_pitched_correct_positive.wav"/>
          </p:stSnd>
        </p:sndAc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Box 1"/>
          <p:cNvSpPr/>
          <p:nvPr/>
        </p:nvSpPr>
        <p:spPr>
          <a:xfrm>
            <a:off x="302233" y="406400"/>
            <a:ext cx="5594697" cy="2808224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yellow</a:t>
            </a:r>
          </a:p>
        </p:txBody>
      </p:sp>
      <p:sp>
        <p:nvSpPr>
          <p:cNvPr id="226" name="Box 2"/>
          <p:cNvSpPr/>
          <p:nvPr/>
        </p:nvSpPr>
        <p:spPr>
          <a:xfrm>
            <a:off x="6295069" y="406400"/>
            <a:ext cx="5594697" cy="2808224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delicious</a:t>
            </a:r>
          </a:p>
        </p:txBody>
      </p:sp>
      <p:sp>
        <p:nvSpPr>
          <p:cNvPr id="227" name="Box 3"/>
          <p:cNvSpPr/>
          <p:nvPr/>
        </p:nvSpPr>
        <p:spPr>
          <a:xfrm>
            <a:off x="302233" y="3643376"/>
            <a:ext cx="5594697" cy="2808224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tree</a:t>
            </a:r>
          </a:p>
        </p:txBody>
      </p:sp>
      <p:sp>
        <p:nvSpPr>
          <p:cNvPr id="228" name="Box 4"/>
          <p:cNvSpPr/>
          <p:nvPr/>
        </p:nvSpPr>
        <p:spPr>
          <a:xfrm>
            <a:off x="6295069" y="3643376"/>
            <a:ext cx="5594697" cy="2808224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monkey</a:t>
            </a:r>
          </a:p>
        </p:txBody>
      </p:sp>
      <p:sp>
        <p:nvSpPr>
          <p:cNvPr id="229" name="Middle Circle"/>
          <p:cNvSpPr/>
          <p:nvPr/>
        </p:nvSpPr>
        <p:spPr>
          <a:xfrm>
            <a:off x="5118370" y="2451370"/>
            <a:ext cx="1955261" cy="195526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76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accent1">
                    <a:lumMod val="50000"/>
                  </a:schemeClr>
                </a:solidFill>
                <a:latin typeface="LasVegas Jackpot" pitchFamily="2" charset="77"/>
              </a:rPr>
              <a:t>#18</a:t>
            </a:r>
          </a:p>
        </p:txBody>
      </p:sp>
    </p:spTree>
    <p:extLst>
      <p:ext uri="{BB962C8B-B14F-4D97-AF65-F5344CB8AC3E}">
        <p14:creationId xmlns:p14="http://schemas.microsoft.com/office/powerpoint/2010/main" val="3025908562"/>
      </p:ext>
    </p:extLst>
  </p:cSld>
  <p:clrMapOvr>
    <a:masterClrMapping/>
  </p:clrMapOvr>
  <p:transition spd="med">
    <p:pull dir="u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75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75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75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0" animBg="1"/>
      <p:bldP spid="226" grpId="0" animBg="1"/>
      <p:bldP spid="227" grpId="0" animBg="1"/>
      <p:bldP spid="228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">
            <a:extLst>
              <a:ext uri="{FF2B5EF4-FFF2-40B4-BE49-F238E27FC236}">
                <a16:creationId xmlns:a16="http://schemas.microsoft.com/office/drawing/2014/main" id="{C3AEE655-7A68-0885-CD10-A994A8A9BBD9}"/>
              </a:ext>
            </a:extLst>
          </p:cNvPr>
          <p:cNvSpPr/>
          <p:nvPr/>
        </p:nvSpPr>
        <p:spPr>
          <a:xfrm>
            <a:off x="1138519" y="406400"/>
            <a:ext cx="9914964" cy="6045200"/>
          </a:xfrm>
          <a:prstGeom prst="rect">
            <a:avLst/>
          </a:prstGeom>
          <a:noFill/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11500" dirty="0">
                <a:latin typeface="LasVegas Jackpot" pitchFamily="2" charset="77"/>
              </a:rPr>
              <a:t>Do you know anything about </a:t>
            </a:r>
            <a:r>
              <a:rPr lang="en-US" sz="11500" dirty="0">
                <a:solidFill>
                  <a:schemeClr val="accent1">
                    <a:lumMod val="40000"/>
                    <a:lumOff val="60000"/>
                  </a:schemeClr>
                </a:solidFill>
                <a:latin typeface="LasVegas Jackpot" pitchFamily="2" charset="77"/>
              </a:rPr>
              <a:t>bananas</a:t>
            </a:r>
            <a:r>
              <a:rPr lang="en-US" sz="11500" dirty="0">
                <a:latin typeface="LasVegas Jackpot" pitchFamily="2" charset="7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348205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ash/>
        <p:sndAc>
          <p:stSnd>
            <p:snd r:embed="rId2" name="multimedia_alert_delayed_high_pitched_correct_positive.wav"/>
          </p:stSnd>
        </p:sndAc>
      </p:transition>
    </mc:Choice>
    <mc:Fallback xmlns="">
      <p:transition spd="med">
        <p:fade/>
        <p:sndAc>
          <p:stSnd>
            <p:snd r:embed="rId4" name="multimedia_alert_delayed_high_pitched_correct_positive.wav"/>
          </p:stSnd>
        </p:sndAc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">
            <a:extLst>
              <a:ext uri="{FF2B5EF4-FFF2-40B4-BE49-F238E27FC236}">
                <a16:creationId xmlns:a16="http://schemas.microsoft.com/office/drawing/2014/main" id="{C3AEE655-7A68-0885-CD10-A994A8A9BBD9}"/>
              </a:ext>
            </a:extLst>
          </p:cNvPr>
          <p:cNvSpPr/>
          <p:nvPr/>
        </p:nvSpPr>
        <p:spPr>
          <a:xfrm>
            <a:off x="1138519" y="406400"/>
            <a:ext cx="9914964" cy="6045200"/>
          </a:xfrm>
          <a:prstGeom prst="rect">
            <a:avLst/>
          </a:prstGeom>
          <a:noFill/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11500" dirty="0">
                <a:latin typeface="LasVegas Jackpot" pitchFamily="2" charset="77"/>
              </a:rPr>
              <a:t>What did you buy last week? </a:t>
            </a:r>
          </a:p>
          <a:p>
            <a:pPr algn="ctr">
              <a:lnSpc>
                <a:spcPct val="80000"/>
              </a:lnSpc>
            </a:pPr>
            <a:r>
              <a:rPr lang="en-US" sz="11500" dirty="0">
                <a:latin typeface="LasVegas Jackpot" pitchFamily="2" charset="77"/>
              </a:rPr>
              <a:t> </a:t>
            </a:r>
            <a:r>
              <a:rPr lang="en-US" sz="11500" dirty="0">
                <a:solidFill>
                  <a:schemeClr val="accent1">
                    <a:lumMod val="40000"/>
                    <a:lumOff val="60000"/>
                  </a:schemeClr>
                </a:solidFill>
                <a:latin typeface="LasVegas Jackpot" pitchFamily="2" charset="77"/>
              </a:rPr>
              <a:t>bananas</a:t>
            </a:r>
            <a:endParaRPr lang="en-US" sz="11500" dirty="0">
              <a:latin typeface="LasVegas Jackpo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51408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ash/>
        <p:sndAc>
          <p:stSnd>
            <p:snd r:embed="rId2" name="multimedia_alert_delayed_high_pitched_correct_positive.wav"/>
          </p:stSnd>
        </p:sndAc>
      </p:transition>
    </mc:Choice>
    <mc:Fallback xmlns="">
      <p:transition spd="med">
        <p:fade/>
        <p:sndAc>
          <p:stSnd>
            <p:snd r:embed="rId4" name="multimedia_alert_delayed_high_pitched_correct_positive.wav"/>
          </p:stSnd>
        </p:sndAc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Box 1"/>
          <p:cNvSpPr/>
          <p:nvPr/>
        </p:nvSpPr>
        <p:spPr>
          <a:xfrm>
            <a:off x="302233" y="406400"/>
            <a:ext cx="5594697" cy="2808224"/>
          </a:xfrm>
          <a:prstGeom prst="rect">
            <a:avLst/>
          </a:prstGeom>
          <a:solidFill>
            <a:schemeClr val="accent5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toast</a:t>
            </a:r>
            <a:endParaRPr lang="en-US" sz="11500" dirty="0">
              <a:latin typeface="LasVegas Jackpot" pitchFamily="2" charset="77"/>
            </a:endParaRPr>
          </a:p>
        </p:txBody>
      </p:sp>
      <p:sp>
        <p:nvSpPr>
          <p:cNvPr id="226" name="Box 2"/>
          <p:cNvSpPr/>
          <p:nvPr/>
        </p:nvSpPr>
        <p:spPr>
          <a:xfrm>
            <a:off x="6295069" y="406400"/>
            <a:ext cx="5594697" cy="2808224"/>
          </a:xfrm>
          <a:prstGeom prst="rect">
            <a:avLst/>
          </a:prstGeom>
          <a:solidFill>
            <a:schemeClr val="accent5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sandwich</a:t>
            </a:r>
            <a:endParaRPr lang="en-US" sz="11500" dirty="0">
              <a:latin typeface="LasVegas Jackpot" pitchFamily="2" charset="77"/>
            </a:endParaRPr>
          </a:p>
        </p:txBody>
      </p:sp>
      <p:sp>
        <p:nvSpPr>
          <p:cNvPr id="227" name="Box 3"/>
          <p:cNvSpPr/>
          <p:nvPr/>
        </p:nvSpPr>
        <p:spPr>
          <a:xfrm>
            <a:off x="302233" y="3643376"/>
            <a:ext cx="5594697" cy="2808224"/>
          </a:xfrm>
          <a:prstGeom prst="rect">
            <a:avLst/>
          </a:prstGeom>
          <a:solidFill>
            <a:schemeClr val="accent5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bakery</a:t>
            </a:r>
            <a:endParaRPr lang="en-US" sz="11500" dirty="0">
              <a:latin typeface="LasVegas Jackpot" pitchFamily="2" charset="77"/>
            </a:endParaRPr>
          </a:p>
        </p:txBody>
      </p:sp>
      <p:sp>
        <p:nvSpPr>
          <p:cNvPr id="228" name="Box 4"/>
          <p:cNvSpPr/>
          <p:nvPr/>
        </p:nvSpPr>
        <p:spPr>
          <a:xfrm>
            <a:off x="6295069" y="3643376"/>
            <a:ext cx="5594697" cy="2808224"/>
          </a:xfrm>
          <a:prstGeom prst="rect">
            <a:avLst/>
          </a:prstGeom>
          <a:solidFill>
            <a:schemeClr val="accent5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flour </a:t>
            </a:r>
            <a:endParaRPr lang="en-US" sz="7200" dirty="0">
              <a:latin typeface="LasVegas Jackpot" pitchFamily="2" charset="77"/>
            </a:endParaRPr>
          </a:p>
        </p:txBody>
      </p:sp>
      <p:sp>
        <p:nvSpPr>
          <p:cNvPr id="229" name="Middle Circle"/>
          <p:cNvSpPr/>
          <p:nvPr/>
        </p:nvSpPr>
        <p:spPr>
          <a:xfrm>
            <a:off x="5118370" y="2451370"/>
            <a:ext cx="1955261" cy="1955261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762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accent5">
                    <a:lumMod val="50000"/>
                  </a:schemeClr>
                </a:solidFill>
                <a:latin typeface="LasVegas Jackpot" pitchFamily="2" charset="77"/>
              </a:rPr>
              <a:t>EX.</a:t>
            </a:r>
          </a:p>
        </p:txBody>
      </p:sp>
    </p:spTree>
    <p:extLst>
      <p:ext uri="{BB962C8B-B14F-4D97-AF65-F5344CB8AC3E}">
        <p14:creationId xmlns:p14="http://schemas.microsoft.com/office/powerpoint/2010/main" val="2626358342"/>
      </p:ext>
    </p:extLst>
  </p:cSld>
  <p:clrMapOvr>
    <a:masterClrMapping/>
  </p:clrMapOvr>
  <p:transition spd="med">
    <p:pull dir="u"/>
    <p:sndAc>
      <p:stSnd>
        <p:snd r:embed="rId2" name="whoosh.wav"/>
      </p:stSnd>
    </p:sndAc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Box 1"/>
          <p:cNvSpPr/>
          <p:nvPr/>
        </p:nvSpPr>
        <p:spPr>
          <a:xfrm>
            <a:off x="302233" y="406400"/>
            <a:ext cx="5594697" cy="280822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trees</a:t>
            </a:r>
          </a:p>
        </p:txBody>
      </p:sp>
      <p:sp>
        <p:nvSpPr>
          <p:cNvPr id="226" name="Box 2"/>
          <p:cNvSpPr/>
          <p:nvPr/>
        </p:nvSpPr>
        <p:spPr>
          <a:xfrm>
            <a:off x="6295069" y="406400"/>
            <a:ext cx="5594697" cy="280822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books</a:t>
            </a:r>
          </a:p>
        </p:txBody>
      </p:sp>
      <p:sp>
        <p:nvSpPr>
          <p:cNvPr id="227" name="Box 3"/>
          <p:cNvSpPr/>
          <p:nvPr/>
        </p:nvSpPr>
        <p:spPr>
          <a:xfrm>
            <a:off x="302233" y="3643376"/>
            <a:ext cx="5594697" cy="280822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tissue</a:t>
            </a:r>
          </a:p>
        </p:txBody>
      </p:sp>
      <p:sp>
        <p:nvSpPr>
          <p:cNvPr id="228" name="Box 4"/>
          <p:cNvSpPr/>
          <p:nvPr/>
        </p:nvSpPr>
        <p:spPr>
          <a:xfrm>
            <a:off x="6295069" y="3643376"/>
            <a:ext cx="5594697" cy="280822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notebook</a:t>
            </a:r>
          </a:p>
        </p:txBody>
      </p:sp>
      <p:sp>
        <p:nvSpPr>
          <p:cNvPr id="229" name="Middle Circle"/>
          <p:cNvSpPr/>
          <p:nvPr/>
        </p:nvSpPr>
        <p:spPr>
          <a:xfrm>
            <a:off x="5118370" y="2451370"/>
            <a:ext cx="1955261" cy="195526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accent4">
                    <a:lumMod val="50000"/>
                  </a:schemeClr>
                </a:solidFill>
                <a:latin typeface="LasVegas Jackpot" pitchFamily="2" charset="77"/>
              </a:rPr>
              <a:t>#19</a:t>
            </a:r>
          </a:p>
        </p:txBody>
      </p:sp>
    </p:spTree>
    <p:extLst>
      <p:ext uri="{BB962C8B-B14F-4D97-AF65-F5344CB8AC3E}">
        <p14:creationId xmlns:p14="http://schemas.microsoft.com/office/powerpoint/2010/main" val="752313663"/>
      </p:ext>
    </p:extLst>
  </p:cSld>
  <p:clrMapOvr>
    <a:masterClrMapping/>
  </p:clrMapOvr>
  <p:transition spd="med">
    <p:pull dir="u"/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75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75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75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0" animBg="1"/>
      <p:bldP spid="226" grpId="0" animBg="1"/>
      <p:bldP spid="227" grpId="0" animBg="1"/>
      <p:bldP spid="228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">
            <a:extLst>
              <a:ext uri="{FF2B5EF4-FFF2-40B4-BE49-F238E27FC236}">
                <a16:creationId xmlns:a16="http://schemas.microsoft.com/office/drawing/2014/main" id="{7F863248-E6C9-BE76-8E07-F642C6E04EDA}"/>
              </a:ext>
            </a:extLst>
          </p:cNvPr>
          <p:cNvSpPr/>
          <p:nvPr/>
        </p:nvSpPr>
        <p:spPr>
          <a:xfrm>
            <a:off x="1138519" y="406400"/>
            <a:ext cx="9914964" cy="6045200"/>
          </a:xfrm>
          <a:prstGeom prst="rect">
            <a:avLst/>
          </a:prstGeom>
          <a:noFill/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11500" dirty="0">
                <a:latin typeface="LasVegas Jackpot" pitchFamily="2" charset="77"/>
              </a:rPr>
              <a:t>Do you know anything about </a:t>
            </a:r>
            <a:r>
              <a:rPr lang="en-US" sz="11500" dirty="0">
                <a:solidFill>
                  <a:schemeClr val="accent4">
                    <a:lumMod val="40000"/>
                    <a:lumOff val="60000"/>
                  </a:schemeClr>
                </a:solidFill>
                <a:latin typeface="LasVegas Jackpot" pitchFamily="2" charset="77"/>
              </a:rPr>
              <a:t>Paper</a:t>
            </a:r>
            <a:r>
              <a:rPr lang="en-US" sz="11500" dirty="0">
                <a:latin typeface="LasVegas Jackpot" pitchFamily="2" charset="7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46468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ash/>
        <p:sndAc>
          <p:stSnd>
            <p:snd r:embed="rId2" name="multimedia_alert_delayed_high_pitched_correct_positive.wav"/>
          </p:stSnd>
        </p:sndAc>
      </p:transition>
    </mc:Choice>
    <mc:Fallback xmlns="">
      <p:transition spd="med">
        <p:fade/>
        <p:sndAc>
          <p:stSnd>
            <p:snd r:embed="rId4" name="multimedia_alert_delayed_high_pitched_correct_positive.wav"/>
          </p:stSnd>
        </p:sndAc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Box 1"/>
          <p:cNvSpPr/>
          <p:nvPr/>
        </p:nvSpPr>
        <p:spPr>
          <a:xfrm>
            <a:off x="302233" y="406400"/>
            <a:ext cx="5594697" cy="2808224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31</a:t>
            </a:r>
          </a:p>
        </p:txBody>
      </p:sp>
      <p:sp>
        <p:nvSpPr>
          <p:cNvPr id="226" name="Box 2"/>
          <p:cNvSpPr/>
          <p:nvPr/>
        </p:nvSpPr>
        <p:spPr>
          <a:xfrm>
            <a:off x="6295069" y="406400"/>
            <a:ext cx="5594697" cy="2808224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candy</a:t>
            </a:r>
          </a:p>
        </p:txBody>
      </p:sp>
      <p:sp>
        <p:nvSpPr>
          <p:cNvPr id="227" name="Box 3"/>
          <p:cNvSpPr/>
          <p:nvPr/>
        </p:nvSpPr>
        <p:spPr>
          <a:xfrm>
            <a:off x="302233" y="3643376"/>
            <a:ext cx="5594697" cy="2808224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orange</a:t>
            </a:r>
          </a:p>
        </p:txBody>
      </p:sp>
      <p:sp>
        <p:nvSpPr>
          <p:cNvPr id="228" name="Box 4"/>
          <p:cNvSpPr/>
          <p:nvPr/>
        </p:nvSpPr>
        <p:spPr>
          <a:xfrm>
            <a:off x="6295069" y="3643376"/>
            <a:ext cx="5594697" cy="2808224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witch</a:t>
            </a:r>
          </a:p>
        </p:txBody>
      </p:sp>
      <p:sp>
        <p:nvSpPr>
          <p:cNvPr id="229" name="Middle Circle"/>
          <p:cNvSpPr/>
          <p:nvPr/>
        </p:nvSpPr>
        <p:spPr>
          <a:xfrm>
            <a:off x="5118370" y="2451370"/>
            <a:ext cx="1955261" cy="1955261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accent6">
                    <a:lumMod val="50000"/>
                  </a:schemeClr>
                </a:solidFill>
                <a:latin typeface="LasVegas Jackpot" pitchFamily="2" charset="77"/>
              </a:rPr>
              <a:t>#20</a:t>
            </a:r>
          </a:p>
        </p:txBody>
      </p:sp>
    </p:spTree>
    <p:extLst>
      <p:ext uri="{BB962C8B-B14F-4D97-AF65-F5344CB8AC3E}">
        <p14:creationId xmlns:p14="http://schemas.microsoft.com/office/powerpoint/2010/main" val="545114653"/>
      </p:ext>
    </p:extLst>
  </p:cSld>
  <p:clrMapOvr>
    <a:masterClrMapping/>
  </p:clrMapOvr>
  <p:transition spd="med">
    <p:pull dir="u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75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75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75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0" animBg="1"/>
      <p:bldP spid="226" grpId="0" animBg="1"/>
      <p:bldP spid="227" grpId="0" animBg="1"/>
      <p:bldP spid="228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">
            <a:extLst>
              <a:ext uri="{FF2B5EF4-FFF2-40B4-BE49-F238E27FC236}">
                <a16:creationId xmlns:a16="http://schemas.microsoft.com/office/drawing/2014/main" id="{5F7D831A-4C74-9C7A-C1BE-1E46C920FADF}"/>
              </a:ext>
            </a:extLst>
          </p:cNvPr>
          <p:cNvSpPr/>
          <p:nvPr/>
        </p:nvSpPr>
        <p:spPr>
          <a:xfrm>
            <a:off x="1138519" y="406400"/>
            <a:ext cx="9914964" cy="6045200"/>
          </a:xfrm>
          <a:prstGeom prst="rect">
            <a:avLst/>
          </a:prstGeom>
          <a:noFill/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11500" dirty="0">
                <a:latin typeface="LasVegas Jackpot" pitchFamily="2" charset="77"/>
              </a:rPr>
              <a:t>Do you know anything about </a:t>
            </a:r>
            <a:r>
              <a:rPr lang="en-US" sz="11500" dirty="0">
                <a:solidFill>
                  <a:schemeClr val="accent6">
                    <a:lumMod val="40000"/>
                    <a:lumOff val="60000"/>
                  </a:schemeClr>
                </a:solidFill>
                <a:latin typeface="LasVegas Jackpot" pitchFamily="2" charset="77"/>
              </a:rPr>
              <a:t>Halloween</a:t>
            </a:r>
            <a:r>
              <a:rPr lang="en-US" sz="11500" dirty="0">
                <a:latin typeface="LasVegas Jackpot" pitchFamily="2" charset="7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56759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ash/>
        <p:sndAc>
          <p:stSnd>
            <p:snd r:embed="rId2" name="multimedia_alert_delayed_high_pitched_correct_positive.wav"/>
          </p:stSnd>
        </p:sndAc>
      </p:transition>
    </mc:Choice>
    <mc:Fallback xmlns="">
      <p:transition spd="med">
        <p:fade/>
        <p:sndAc>
          <p:stSnd>
            <p:snd r:embed="rId4" name="multimedia_alert_delayed_high_pitched_correct_positive.wav"/>
          </p:stSnd>
        </p:sndAc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Box 1"/>
          <p:cNvSpPr/>
          <p:nvPr/>
        </p:nvSpPr>
        <p:spPr>
          <a:xfrm>
            <a:off x="302233" y="406400"/>
            <a:ext cx="5594697" cy="2808224"/>
          </a:xfrm>
          <a:prstGeom prst="rect">
            <a:avLst/>
          </a:prstGeom>
          <a:solidFill>
            <a:schemeClr val="accent2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wand</a:t>
            </a:r>
          </a:p>
        </p:txBody>
      </p:sp>
      <p:sp>
        <p:nvSpPr>
          <p:cNvPr id="226" name="Box 2"/>
          <p:cNvSpPr/>
          <p:nvPr/>
        </p:nvSpPr>
        <p:spPr>
          <a:xfrm>
            <a:off x="6295069" y="406400"/>
            <a:ext cx="5594697" cy="2808224"/>
          </a:xfrm>
          <a:prstGeom prst="rect">
            <a:avLst/>
          </a:prstGeom>
          <a:solidFill>
            <a:schemeClr val="accent2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glasses</a:t>
            </a:r>
          </a:p>
        </p:txBody>
      </p:sp>
      <p:sp>
        <p:nvSpPr>
          <p:cNvPr id="227" name="Box 3"/>
          <p:cNvSpPr/>
          <p:nvPr/>
        </p:nvSpPr>
        <p:spPr>
          <a:xfrm>
            <a:off x="302233" y="3643376"/>
            <a:ext cx="5594697" cy="2808224"/>
          </a:xfrm>
          <a:prstGeom prst="rect">
            <a:avLst/>
          </a:prstGeom>
          <a:solidFill>
            <a:schemeClr val="accent2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85000"/>
              </a:lnSpc>
            </a:pPr>
            <a:r>
              <a:rPr lang="en-US" sz="9600" dirty="0">
                <a:solidFill>
                  <a:prstClr val="white"/>
                </a:solidFill>
                <a:latin typeface="LasVegas Jackpot" pitchFamily="2" charset="77"/>
              </a:rPr>
              <a:t>owl</a:t>
            </a:r>
          </a:p>
        </p:txBody>
      </p:sp>
      <p:sp>
        <p:nvSpPr>
          <p:cNvPr id="228" name="Box 4"/>
          <p:cNvSpPr/>
          <p:nvPr/>
        </p:nvSpPr>
        <p:spPr>
          <a:xfrm>
            <a:off x="6295069" y="3643376"/>
            <a:ext cx="5594697" cy="2808224"/>
          </a:xfrm>
          <a:prstGeom prst="rect">
            <a:avLst/>
          </a:prstGeom>
          <a:solidFill>
            <a:schemeClr val="accent2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The U.K.</a:t>
            </a:r>
          </a:p>
        </p:txBody>
      </p:sp>
      <p:sp>
        <p:nvSpPr>
          <p:cNvPr id="229" name="Middle Circle"/>
          <p:cNvSpPr/>
          <p:nvPr/>
        </p:nvSpPr>
        <p:spPr>
          <a:xfrm>
            <a:off x="5118370" y="2451370"/>
            <a:ext cx="1955261" cy="1955261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accent2">
                    <a:lumMod val="50000"/>
                  </a:schemeClr>
                </a:solidFill>
                <a:latin typeface="LasVegas Jackpot" pitchFamily="2" charset="77"/>
              </a:rPr>
              <a:t>#21</a:t>
            </a:r>
          </a:p>
        </p:txBody>
      </p:sp>
    </p:spTree>
    <p:extLst>
      <p:ext uri="{BB962C8B-B14F-4D97-AF65-F5344CB8AC3E}">
        <p14:creationId xmlns:p14="http://schemas.microsoft.com/office/powerpoint/2010/main" val="3736366808"/>
      </p:ext>
    </p:extLst>
  </p:cSld>
  <p:clrMapOvr>
    <a:masterClrMapping/>
  </p:clrMapOvr>
  <p:transition spd="med">
    <p:pull dir="u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75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75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75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0" animBg="1"/>
      <p:bldP spid="226" grpId="0" animBg="1"/>
      <p:bldP spid="227" grpId="0" animBg="1"/>
      <p:bldP spid="228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">
            <a:extLst>
              <a:ext uri="{FF2B5EF4-FFF2-40B4-BE49-F238E27FC236}">
                <a16:creationId xmlns:a16="http://schemas.microsoft.com/office/drawing/2014/main" id="{B41E8166-BD35-BA3A-AFBF-E334189A7F2B}"/>
              </a:ext>
            </a:extLst>
          </p:cNvPr>
          <p:cNvSpPr/>
          <p:nvPr/>
        </p:nvSpPr>
        <p:spPr>
          <a:xfrm>
            <a:off x="1138519" y="406400"/>
            <a:ext cx="9914964" cy="6045200"/>
          </a:xfrm>
          <a:prstGeom prst="rect">
            <a:avLst/>
          </a:prstGeom>
          <a:noFill/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11500" dirty="0">
                <a:latin typeface="LasVegas Jackpot" pitchFamily="2" charset="77"/>
              </a:rPr>
              <a:t>Do you know anything about </a:t>
            </a:r>
            <a:r>
              <a:rPr lang="en-US" sz="11500" dirty="0">
                <a:solidFill>
                  <a:schemeClr val="accent2">
                    <a:lumMod val="40000"/>
                    <a:lumOff val="60000"/>
                  </a:schemeClr>
                </a:solidFill>
                <a:latin typeface="LasVegas Jackpot" pitchFamily="2" charset="77"/>
              </a:rPr>
              <a:t>Harry Potter</a:t>
            </a:r>
            <a:r>
              <a:rPr lang="en-US" sz="11500" dirty="0">
                <a:latin typeface="LasVegas Jackpot" pitchFamily="2" charset="7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22833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ash/>
        <p:sndAc>
          <p:stSnd>
            <p:snd r:embed="rId2" name="multimedia_alert_delayed_high_pitched_correct_positive.wav"/>
          </p:stSnd>
        </p:sndAc>
      </p:transition>
    </mc:Choice>
    <mc:Fallback xmlns="">
      <p:transition spd="med">
        <p:fade/>
        <p:sndAc>
          <p:stSnd>
            <p:snd r:embed="rId4" name="multimedia_alert_delayed_high_pitched_correct_positive.wav"/>
          </p:stSnd>
        </p:sndAc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Box 1"/>
          <p:cNvSpPr/>
          <p:nvPr/>
        </p:nvSpPr>
        <p:spPr>
          <a:xfrm>
            <a:off x="302233" y="406400"/>
            <a:ext cx="5594697" cy="2808224"/>
          </a:xfrm>
          <a:prstGeom prst="rect">
            <a:avLst/>
          </a:prstGeom>
          <a:solidFill>
            <a:schemeClr val="accent5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85000"/>
              </a:lnSpc>
            </a:pPr>
            <a:r>
              <a:rPr lang="en-US" sz="9600" dirty="0">
                <a:solidFill>
                  <a:prstClr val="white"/>
                </a:solidFill>
                <a:latin typeface="LasVegas Jackpot" pitchFamily="2" charset="77"/>
              </a:rPr>
              <a:t>sleep</a:t>
            </a:r>
          </a:p>
        </p:txBody>
      </p:sp>
      <p:sp>
        <p:nvSpPr>
          <p:cNvPr id="226" name="Box 2"/>
          <p:cNvSpPr/>
          <p:nvPr/>
        </p:nvSpPr>
        <p:spPr>
          <a:xfrm>
            <a:off x="6295069" y="406400"/>
            <a:ext cx="5594697" cy="2808224"/>
          </a:xfrm>
          <a:prstGeom prst="rect">
            <a:avLst/>
          </a:prstGeom>
          <a:solidFill>
            <a:schemeClr val="accent5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85000"/>
              </a:lnSpc>
            </a:pPr>
            <a:r>
              <a:rPr lang="en-US" sz="9600" dirty="0">
                <a:solidFill>
                  <a:prstClr val="white"/>
                </a:solidFill>
                <a:latin typeface="LasVegas Jackpot" pitchFamily="2" charset="77"/>
              </a:rPr>
              <a:t>paws </a:t>
            </a:r>
          </a:p>
        </p:txBody>
      </p:sp>
      <p:sp>
        <p:nvSpPr>
          <p:cNvPr id="227" name="Box 3"/>
          <p:cNvSpPr/>
          <p:nvPr/>
        </p:nvSpPr>
        <p:spPr>
          <a:xfrm>
            <a:off x="302233" y="3643376"/>
            <a:ext cx="5594697" cy="2808224"/>
          </a:xfrm>
          <a:prstGeom prst="rect">
            <a:avLst/>
          </a:prstGeom>
          <a:solidFill>
            <a:schemeClr val="accent5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85000"/>
              </a:lnSpc>
            </a:pPr>
            <a:r>
              <a:rPr lang="en-US" sz="9600" dirty="0">
                <a:solidFill>
                  <a:prstClr val="white"/>
                </a:solidFill>
                <a:latin typeface="LasVegas Jackpot" pitchFamily="2" charset="77"/>
              </a:rPr>
              <a:t>scratch </a:t>
            </a:r>
          </a:p>
        </p:txBody>
      </p:sp>
      <p:sp>
        <p:nvSpPr>
          <p:cNvPr id="228" name="Box 4"/>
          <p:cNvSpPr/>
          <p:nvPr/>
        </p:nvSpPr>
        <p:spPr>
          <a:xfrm>
            <a:off x="6295069" y="3643376"/>
            <a:ext cx="5594697" cy="2808224"/>
          </a:xfrm>
          <a:prstGeom prst="rect">
            <a:avLst/>
          </a:prstGeom>
          <a:solidFill>
            <a:schemeClr val="accent5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85000"/>
              </a:lnSpc>
            </a:pPr>
            <a:r>
              <a:rPr lang="en-US" sz="9600" dirty="0">
                <a:solidFill>
                  <a:prstClr val="white"/>
                </a:solidFill>
                <a:latin typeface="LasVegas Jackpot" pitchFamily="2" charset="77"/>
              </a:rPr>
              <a:t>mice </a:t>
            </a:r>
          </a:p>
        </p:txBody>
      </p:sp>
      <p:sp>
        <p:nvSpPr>
          <p:cNvPr id="229" name="Middle Circle"/>
          <p:cNvSpPr/>
          <p:nvPr/>
        </p:nvSpPr>
        <p:spPr>
          <a:xfrm>
            <a:off x="5118370" y="2451370"/>
            <a:ext cx="1955261" cy="1955261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762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accent5">
                    <a:lumMod val="50000"/>
                  </a:schemeClr>
                </a:solidFill>
                <a:latin typeface="LasVegas Jackpot" pitchFamily="2" charset="77"/>
              </a:rPr>
              <a:t>#22</a:t>
            </a:r>
          </a:p>
        </p:txBody>
      </p:sp>
    </p:spTree>
    <p:extLst>
      <p:ext uri="{BB962C8B-B14F-4D97-AF65-F5344CB8AC3E}">
        <p14:creationId xmlns:p14="http://schemas.microsoft.com/office/powerpoint/2010/main" val="557472631"/>
      </p:ext>
    </p:extLst>
  </p:cSld>
  <p:clrMapOvr>
    <a:masterClrMapping/>
  </p:clrMapOvr>
  <p:transition spd="med">
    <p:pull dir="u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75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75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75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0" animBg="1"/>
      <p:bldP spid="226" grpId="0" animBg="1"/>
      <p:bldP spid="227" grpId="0" animBg="1"/>
      <p:bldP spid="228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">
            <a:extLst>
              <a:ext uri="{FF2B5EF4-FFF2-40B4-BE49-F238E27FC236}">
                <a16:creationId xmlns:a16="http://schemas.microsoft.com/office/drawing/2014/main" id="{AE2E9345-52FC-B3B3-E497-A5837EB77C40}"/>
              </a:ext>
            </a:extLst>
          </p:cNvPr>
          <p:cNvSpPr/>
          <p:nvPr/>
        </p:nvSpPr>
        <p:spPr>
          <a:xfrm>
            <a:off x="1138519" y="406400"/>
            <a:ext cx="9914964" cy="6045200"/>
          </a:xfrm>
          <a:prstGeom prst="rect">
            <a:avLst/>
          </a:prstGeom>
          <a:noFill/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11500" dirty="0">
                <a:latin typeface="LasVegas Jackpot" pitchFamily="2" charset="77"/>
              </a:rPr>
              <a:t>Do you know anything about </a:t>
            </a:r>
            <a:r>
              <a:rPr lang="en-US" sz="11500" dirty="0">
                <a:solidFill>
                  <a:schemeClr val="accent5">
                    <a:lumMod val="40000"/>
                    <a:lumOff val="60000"/>
                  </a:schemeClr>
                </a:solidFill>
                <a:latin typeface="LasVegas Jackpot" pitchFamily="2" charset="77"/>
              </a:rPr>
              <a:t>Cats</a:t>
            </a:r>
            <a:r>
              <a:rPr lang="en-US" sz="11500" dirty="0">
                <a:latin typeface="LasVegas Jackpot" pitchFamily="2" charset="7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30386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ash/>
        <p:sndAc>
          <p:stSnd>
            <p:snd r:embed="rId2" name="multimedia_alert_delayed_high_pitched_correct_positive.wav"/>
          </p:stSnd>
        </p:sndAc>
      </p:transition>
    </mc:Choice>
    <mc:Fallback xmlns="">
      <p:transition spd="med">
        <p:fade/>
        <p:sndAc>
          <p:stSnd>
            <p:snd r:embed="rId4" name="multimedia_alert_delayed_high_pitched_correct_positive.wav"/>
          </p:stSnd>
        </p:sndAc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Box 1"/>
          <p:cNvSpPr/>
          <p:nvPr/>
        </p:nvSpPr>
        <p:spPr>
          <a:xfrm>
            <a:off x="302233" y="406400"/>
            <a:ext cx="5594697" cy="2808224"/>
          </a:xfrm>
          <a:prstGeom prst="rect">
            <a:avLst/>
          </a:prstGeom>
          <a:solidFill>
            <a:schemeClr val="accent3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summer</a:t>
            </a:r>
          </a:p>
        </p:txBody>
      </p:sp>
      <p:sp>
        <p:nvSpPr>
          <p:cNvPr id="226" name="Box 2"/>
          <p:cNvSpPr/>
          <p:nvPr/>
        </p:nvSpPr>
        <p:spPr>
          <a:xfrm>
            <a:off x="6295069" y="406400"/>
            <a:ext cx="5594697" cy="2808224"/>
          </a:xfrm>
          <a:prstGeom prst="rect">
            <a:avLst/>
          </a:prstGeom>
          <a:solidFill>
            <a:schemeClr val="accent3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sweet</a:t>
            </a:r>
          </a:p>
        </p:txBody>
      </p:sp>
      <p:sp>
        <p:nvSpPr>
          <p:cNvPr id="227" name="Box 3"/>
          <p:cNvSpPr/>
          <p:nvPr/>
        </p:nvSpPr>
        <p:spPr>
          <a:xfrm>
            <a:off x="302233" y="3643376"/>
            <a:ext cx="5594697" cy="2808224"/>
          </a:xfrm>
          <a:prstGeom prst="rect">
            <a:avLst/>
          </a:prstGeom>
          <a:solidFill>
            <a:schemeClr val="accent3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cold</a:t>
            </a:r>
          </a:p>
        </p:txBody>
      </p:sp>
      <p:sp>
        <p:nvSpPr>
          <p:cNvPr id="228" name="Box 4"/>
          <p:cNvSpPr/>
          <p:nvPr/>
        </p:nvSpPr>
        <p:spPr>
          <a:xfrm>
            <a:off x="6295069" y="3643376"/>
            <a:ext cx="5594697" cy="2808224"/>
          </a:xfrm>
          <a:prstGeom prst="rect">
            <a:avLst/>
          </a:prstGeom>
          <a:solidFill>
            <a:schemeClr val="accent3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snack</a:t>
            </a:r>
          </a:p>
        </p:txBody>
      </p:sp>
      <p:sp>
        <p:nvSpPr>
          <p:cNvPr id="229" name="Middle Circle"/>
          <p:cNvSpPr/>
          <p:nvPr/>
        </p:nvSpPr>
        <p:spPr>
          <a:xfrm>
            <a:off x="5118370" y="2451370"/>
            <a:ext cx="1955261" cy="195526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762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accent3">
                    <a:lumMod val="50000"/>
                  </a:schemeClr>
                </a:solidFill>
                <a:latin typeface="LasVegas Jackpot" pitchFamily="2" charset="77"/>
              </a:rPr>
              <a:t>#23</a:t>
            </a:r>
          </a:p>
        </p:txBody>
      </p:sp>
    </p:spTree>
    <p:extLst>
      <p:ext uri="{BB962C8B-B14F-4D97-AF65-F5344CB8AC3E}">
        <p14:creationId xmlns:p14="http://schemas.microsoft.com/office/powerpoint/2010/main" val="4057310756"/>
      </p:ext>
    </p:extLst>
  </p:cSld>
  <p:clrMapOvr>
    <a:masterClrMapping/>
  </p:clrMapOvr>
  <p:transition spd="med">
    <p:pull dir="u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75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75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75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0" animBg="1"/>
      <p:bldP spid="226" grpId="0" animBg="1"/>
      <p:bldP spid="227" grpId="0" animBg="1"/>
      <p:bldP spid="228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">
            <a:extLst>
              <a:ext uri="{FF2B5EF4-FFF2-40B4-BE49-F238E27FC236}">
                <a16:creationId xmlns:a16="http://schemas.microsoft.com/office/drawing/2014/main" id="{E0E8D121-FFD8-7F2A-5432-9C0540B2E243}"/>
              </a:ext>
            </a:extLst>
          </p:cNvPr>
          <p:cNvSpPr/>
          <p:nvPr/>
        </p:nvSpPr>
        <p:spPr>
          <a:xfrm>
            <a:off x="1138519" y="406400"/>
            <a:ext cx="9914964" cy="6045200"/>
          </a:xfrm>
          <a:prstGeom prst="rect">
            <a:avLst/>
          </a:prstGeom>
          <a:noFill/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11500" dirty="0">
                <a:latin typeface="LasVegas Jackpot" pitchFamily="2" charset="77"/>
              </a:rPr>
              <a:t>Do you know anything about </a:t>
            </a:r>
            <a:r>
              <a:rPr lang="en-US" sz="11500" dirty="0">
                <a:solidFill>
                  <a:schemeClr val="accent3">
                    <a:lumMod val="40000"/>
                    <a:lumOff val="60000"/>
                  </a:schemeClr>
                </a:solidFill>
                <a:latin typeface="LasVegas Jackpot" pitchFamily="2" charset="77"/>
              </a:rPr>
              <a:t>ice cream</a:t>
            </a:r>
            <a:r>
              <a:rPr lang="en-US" sz="11500" dirty="0">
                <a:latin typeface="LasVegas Jackpot" pitchFamily="2" charset="7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14287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ash/>
        <p:sndAc>
          <p:stSnd>
            <p:snd r:embed="rId2" name="multimedia_alert_delayed_high_pitched_correct_positive.wav"/>
          </p:stSnd>
        </p:sndAc>
      </p:transition>
    </mc:Choice>
    <mc:Fallback xmlns="">
      <p:transition spd="med">
        <p:fade/>
        <p:sndAc>
          <p:stSnd>
            <p:snd r:embed="rId4" name="multimedia_alert_delayed_high_pitched_correct_positive.wav"/>
          </p:stSnd>
        </p:sndAc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TextBox">
            <a:extLst>
              <a:ext uri="{FF2B5EF4-FFF2-40B4-BE49-F238E27FC236}">
                <a16:creationId xmlns:a16="http://schemas.microsoft.com/office/drawing/2014/main" id="{78482985-D7BF-18F0-6EEC-352EFD0BEEB3}"/>
              </a:ext>
            </a:extLst>
          </p:cNvPr>
          <p:cNvSpPr/>
          <p:nvPr/>
        </p:nvSpPr>
        <p:spPr>
          <a:xfrm>
            <a:off x="1138519" y="406400"/>
            <a:ext cx="9914964" cy="6045200"/>
          </a:xfrm>
          <a:prstGeom prst="rect">
            <a:avLst/>
          </a:prstGeom>
          <a:noFill/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11500" dirty="0">
                <a:latin typeface="LasVegas Jackpot" pitchFamily="2" charset="77"/>
              </a:rPr>
              <a:t>Do you know anything about </a:t>
            </a:r>
            <a:r>
              <a:rPr lang="en-US" sz="11500" dirty="0">
                <a:solidFill>
                  <a:schemeClr val="accent5">
                    <a:lumMod val="40000"/>
                    <a:lumOff val="60000"/>
                  </a:schemeClr>
                </a:solidFill>
                <a:latin typeface="LasVegas Jackpot" pitchFamily="2" charset="77"/>
              </a:rPr>
              <a:t>bread</a:t>
            </a:r>
            <a:r>
              <a:rPr lang="en-US" sz="11500" dirty="0">
                <a:latin typeface="LasVegas Jackpot" pitchFamily="2" charset="7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16054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ash/>
        <p:sndAc>
          <p:stSnd>
            <p:snd r:embed="rId2" name="multimedia_alert_delayed_high_pitched_correct_positive.wav"/>
          </p:stSnd>
        </p:sndAc>
      </p:transition>
    </mc:Choice>
    <mc:Fallback xmlns="">
      <p:transition spd="med">
        <p:fade/>
        <p:sndAc>
          <p:stSnd>
            <p:snd r:embed="rId4" name="multimedia_alert_delayed_high_pitched_correct_positive.wav"/>
          </p:stSnd>
        </p:sndAc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">
            <a:extLst>
              <a:ext uri="{FF2B5EF4-FFF2-40B4-BE49-F238E27FC236}">
                <a16:creationId xmlns:a16="http://schemas.microsoft.com/office/drawing/2014/main" id="{E0E8D121-FFD8-7F2A-5432-9C0540B2E243}"/>
              </a:ext>
            </a:extLst>
          </p:cNvPr>
          <p:cNvSpPr/>
          <p:nvPr/>
        </p:nvSpPr>
        <p:spPr>
          <a:xfrm>
            <a:off x="1138519" y="406400"/>
            <a:ext cx="9914964" cy="6045200"/>
          </a:xfrm>
          <a:prstGeom prst="rect">
            <a:avLst/>
          </a:prstGeom>
          <a:noFill/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11500" dirty="0">
                <a:latin typeface="LasVegas Jackpot" pitchFamily="2" charset="77"/>
              </a:rPr>
              <a:t>What did you eat yesterday?</a:t>
            </a:r>
          </a:p>
          <a:p>
            <a:pPr algn="ctr">
              <a:lnSpc>
                <a:spcPct val="80000"/>
              </a:lnSpc>
            </a:pPr>
            <a:r>
              <a:rPr lang="en-US" sz="11500" dirty="0">
                <a:latin typeface="LasVegas Jackpot" pitchFamily="2" charset="77"/>
              </a:rPr>
              <a:t>ice cream</a:t>
            </a:r>
          </a:p>
        </p:txBody>
      </p:sp>
    </p:spTree>
    <p:extLst>
      <p:ext uri="{BB962C8B-B14F-4D97-AF65-F5344CB8AC3E}">
        <p14:creationId xmlns:p14="http://schemas.microsoft.com/office/powerpoint/2010/main" val="3680812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ash/>
        <p:sndAc>
          <p:stSnd>
            <p:snd r:embed="rId2" name="multimedia_alert_delayed_high_pitched_correct_positive.wav"/>
          </p:stSnd>
        </p:sndAc>
      </p:transition>
    </mc:Choice>
    <mc:Fallback xmlns="">
      <p:transition spd="med">
        <p:fade/>
        <p:sndAc>
          <p:stSnd>
            <p:snd r:embed="rId4" name="multimedia_alert_delayed_high_pitched_correct_positive.wav"/>
          </p:stSnd>
        </p:sndAc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Box 1"/>
          <p:cNvSpPr/>
          <p:nvPr/>
        </p:nvSpPr>
        <p:spPr>
          <a:xfrm>
            <a:off x="302233" y="406400"/>
            <a:ext cx="5594697" cy="2808224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red, white and blue</a:t>
            </a:r>
          </a:p>
        </p:txBody>
      </p:sp>
      <p:sp>
        <p:nvSpPr>
          <p:cNvPr id="226" name="Box 2"/>
          <p:cNvSpPr/>
          <p:nvPr/>
        </p:nvSpPr>
        <p:spPr>
          <a:xfrm>
            <a:off x="6295069" y="406400"/>
            <a:ext cx="5594697" cy="2808224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9600" dirty="0">
                <a:latin typeface="LasVegas Jackpot" pitchFamily="2" charset="77"/>
              </a:rPr>
              <a:t>island</a:t>
            </a:r>
          </a:p>
        </p:txBody>
      </p:sp>
      <p:sp>
        <p:nvSpPr>
          <p:cNvPr id="227" name="Box 3"/>
          <p:cNvSpPr/>
          <p:nvPr/>
        </p:nvSpPr>
        <p:spPr>
          <a:xfrm>
            <a:off x="302233" y="3643376"/>
            <a:ext cx="5594697" cy="2808224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85000"/>
              </a:lnSpc>
            </a:pPr>
            <a:r>
              <a:rPr lang="en-US" sz="9600" dirty="0">
                <a:solidFill>
                  <a:prstClr val="white"/>
                </a:solidFill>
                <a:latin typeface="LasVegas Jackpot" pitchFamily="2" charset="77"/>
              </a:rPr>
              <a:t>rice</a:t>
            </a:r>
          </a:p>
        </p:txBody>
      </p:sp>
      <p:sp>
        <p:nvSpPr>
          <p:cNvPr id="228" name="Box 4"/>
          <p:cNvSpPr/>
          <p:nvPr/>
        </p:nvSpPr>
        <p:spPr>
          <a:xfrm>
            <a:off x="6295069" y="3643376"/>
            <a:ext cx="5594697" cy="2808224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85000"/>
              </a:lnSpc>
            </a:pPr>
            <a:r>
              <a:rPr lang="en-US" sz="9600" dirty="0">
                <a:solidFill>
                  <a:prstClr val="white"/>
                </a:solidFill>
                <a:latin typeface="LasVegas Jackpot" pitchFamily="2" charset="77"/>
              </a:rPr>
              <a:t>Black bear</a:t>
            </a:r>
          </a:p>
        </p:txBody>
      </p:sp>
      <p:sp>
        <p:nvSpPr>
          <p:cNvPr id="229" name="Middle Circle"/>
          <p:cNvSpPr/>
          <p:nvPr/>
        </p:nvSpPr>
        <p:spPr>
          <a:xfrm>
            <a:off x="5118370" y="2451370"/>
            <a:ext cx="1955261" cy="195526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76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accent1">
                    <a:lumMod val="50000"/>
                  </a:schemeClr>
                </a:solidFill>
                <a:latin typeface="LasVegas Jackpot" pitchFamily="2" charset="77"/>
              </a:rPr>
              <a:t>#24</a:t>
            </a:r>
          </a:p>
        </p:txBody>
      </p:sp>
    </p:spTree>
    <p:extLst>
      <p:ext uri="{BB962C8B-B14F-4D97-AF65-F5344CB8AC3E}">
        <p14:creationId xmlns:p14="http://schemas.microsoft.com/office/powerpoint/2010/main" val="1724496797"/>
      </p:ext>
    </p:extLst>
  </p:cSld>
  <p:clrMapOvr>
    <a:masterClrMapping/>
  </p:clrMapOvr>
  <p:transition spd="med">
    <p:pull dir="u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75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75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75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0" animBg="1"/>
      <p:bldP spid="226" grpId="0" animBg="1"/>
      <p:bldP spid="227" grpId="0" animBg="1"/>
      <p:bldP spid="228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">
            <a:extLst>
              <a:ext uri="{FF2B5EF4-FFF2-40B4-BE49-F238E27FC236}">
                <a16:creationId xmlns:a16="http://schemas.microsoft.com/office/drawing/2014/main" id="{2545A1BB-CCC4-A47C-610A-A3384AD8C14D}"/>
              </a:ext>
            </a:extLst>
          </p:cNvPr>
          <p:cNvSpPr/>
          <p:nvPr/>
        </p:nvSpPr>
        <p:spPr>
          <a:xfrm>
            <a:off x="1138519" y="406400"/>
            <a:ext cx="9914964" cy="6045200"/>
          </a:xfrm>
          <a:prstGeom prst="rect">
            <a:avLst/>
          </a:prstGeom>
          <a:noFill/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11500" dirty="0">
                <a:latin typeface="LasVegas Jackpot" pitchFamily="2" charset="77"/>
              </a:rPr>
              <a:t>Do you know anything about </a:t>
            </a:r>
            <a:r>
              <a:rPr lang="en-US" sz="11500" dirty="0">
                <a:solidFill>
                  <a:schemeClr val="accent1">
                    <a:lumMod val="40000"/>
                    <a:lumOff val="60000"/>
                  </a:schemeClr>
                </a:solidFill>
                <a:latin typeface="LasVegas Jackpot" pitchFamily="2" charset="77"/>
              </a:rPr>
              <a:t>Taiwan</a:t>
            </a:r>
            <a:r>
              <a:rPr lang="en-US" sz="11500" dirty="0">
                <a:latin typeface="LasVegas Jackpot" pitchFamily="2" charset="7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34688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ash/>
        <p:sndAc>
          <p:stSnd>
            <p:snd r:embed="rId2" name="multimedia_alert_delayed_high_pitched_correct_positive.wav"/>
          </p:stSnd>
        </p:sndAc>
      </p:transition>
    </mc:Choice>
    <mc:Fallback xmlns="">
      <p:transition spd="med">
        <p:fade/>
        <p:sndAc>
          <p:stSnd>
            <p:snd r:embed="rId4" name="multimedia_alert_delayed_high_pitched_correct_positive.wav"/>
          </p:stSnd>
        </p:sndAc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Box 1"/>
          <p:cNvSpPr/>
          <p:nvPr/>
        </p:nvSpPr>
        <p:spPr>
          <a:xfrm>
            <a:off x="302233" y="406400"/>
            <a:ext cx="5594697" cy="280822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r>
              <a:rPr lang="en-US" sz="9600" dirty="0">
                <a:latin typeface="LasVegas Jackpot" pitchFamily="2" charset="77"/>
              </a:rPr>
              <a:t>French</a:t>
            </a:r>
          </a:p>
        </p:txBody>
      </p:sp>
      <p:sp>
        <p:nvSpPr>
          <p:cNvPr id="226" name="Box 2"/>
          <p:cNvSpPr/>
          <p:nvPr/>
        </p:nvSpPr>
        <p:spPr>
          <a:xfrm>
            <a:off x="6295069" y="406400"/>
            <a:ext cx="5594697" cy="280822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r>
              <a:rPr lang="en-US" sz="9600" dirty="0">
                <a:latin typeface="LasVegas Jackpot" pitchFamily="2" charset="77"/>
              </a:rPr>
              <a:t>potato</a:t>
            </a:r>
          </a:p>
        </p:txBody>
      </p:sp>
      <p:sp>
        <p:nvSpPr>
          <p:cNvPr id="227" name="Box 3"/>
          <p:cNvSpPr/>
          <p:nvPr/>
        </p:nvSpPr>
        <p:spPr>
          <a:xfrm>
            <a:off x="302233" y="3643376"/>
            <a:ext cx="5594697" cy="280822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r>
              <a:rPr lang="en-US" sz="9600" dirty="0">
                <a:latin typeface="LasVegas Jackpot" pitchFamily="2" charset="77"/>
              </a:rPr>
              <a:t>curly</a:t>
            </a:r>
          </a:p>
        </p:txBody>
      </p:sp>
      <p:sp>
        <p:nvSpPr>
          <p:cNvPr id="228" name="Box 4"/>
          <p:cNvSpPr/>
          <p:nvPr/>
        </p:nvSpPr>
        <p:spPr>
          <a:xfrm>
            <a:off x="6295069" y="3643376"/>
            <a:ext cx="5594697" cy="280822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r>
              <a:rPr lang="en-US" sz="9600" dirty="0">
                <a:latin typeface="LasVegas Jackpot" pitchFamily="2" charset="77"/>
              </a:rPr>
              <a:t>salty</a:t>
            </a:r>
          </a:p>
        </p:txBody>
      </p:sp>
      <p:sp>
        <p:nvSpPr>
          <p:cNvPr id="229" name="Middle Circle"/>
          <p:cNvSpPr/>
          <p:nvPr/>
        </p:nvSpPr>
        <p:spPr>
          <a:xfrm>
            <a:off x="5118370" y="2451370"/>
            <a:ext cx="1955261" cy="195526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accent4">
                    <a:lumMod val="50000"/>
                  </a:schemeClr>
                </a:solidFill>
                <a:latin typeface="LasVegas Jackpot" pitchFamily="2" charset="77"/>
              </a:rPr>
              <a:t>#25</a:t>
            </a:r>
          </a:p>
        </p:txBody>
      </p:sp>
    </p:spTree>
    <p:extLst>
      <p:ext uri="{BB962C8B-B14F-4D97-AF65-F5344CB8AC3E}">
        <p14:creationId xmlns:p14="http://schemas.microsoft.com/office/powerpoint/2010/main" val="1891059337"/>
      </p:ext>
    </p:extLst>
  </p:cSld>
  <p:clrMapOvr>
    <a:masterClrMapping/>
  </p:clrMapOvr>
  <p:transition spd="med">
    <p:pull dir="u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75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75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75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psplat_multimedia_alert_bell_chime_notification_metallic_high_pitched_001_540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0" animBg="1"/>
      <p:bldP spid="226" grpId="0" animBg="1"/>
      <p:bldP spid="227" grpId="0" animBg="1"/>
      <p:bldP spid="228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">
            <a:extLst>
              <a:ext uri="{FF2B5EF4-FFF2-40B4-BE49-F238E27FC236}">
                <a16:creationId xmlns:a16="http://schemas.microsoft.com/office/drawing/2014/main" id="{0E165855-F02D-5F00-A608-6131A5138B38}"/>
              </a:ext>
            </a:extLst>
          </p:cNvPr>
          <p:cNvSpPr/>
          <p:nvPr/>
        </p:nvSpPr>
        <p:spPr>
          <a:xfrm>
            <a:off x="1138519" y="406400"/>
            <a:ext cx="9914964" cy="6045200"/>
          </a:xfrm>
          <a:prstGeom prst="rect">
            <a:avLst/>
          </a:prstGeom>
          <a:noFill/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11500" dirty="0">
                <a:latin typeface="LasVegas Jackpot" pitchFamily="2" charset="77"/>
              </a:rPr>
              <a:t>Do you know anything about </a:t>
            </a:r>
            <a:r>
              <a:rPr lang="en-US" sz="11500" dirty="0">
                <a:solidFill>
                  <a:schemeClr val="accent4">
                    <a:lumMod val="40000"/>
                    <a:lumOff val="60000"/>
                  </a:schemeClr>
                </a:solidFill>
                <a:latin typeface="LasVegas Jackpot" pitchFamily="2" charset="77"/>
              </a:rPr>
              <a:t>fries</a:t>
            </a:r>
            <a:r>
              <a:rPr lang="en-US" sz="11500" dirty="0">
                <a:latin typeface="LasVegas Jackpot" pitchFamily="2" charset="7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70065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ash/>
        <p:sndAc>
          <p:stSnd>
            <p:snd r:embed="rId2" name="multimedia_alert_delayed_high_pitched_correct_positive.wav"/>
          </p:stSnd>
        </p:sndAc>
      </p:transition>
    </mc:Choice>
    <mc:Fallback xmlns="">
      <p:transition spd="med">
        <p:fade/>
        <p:sndAc>
          <p:stSnd>
            <p:snd r:embed="rId4" name="multimedia_alert_delayed_high_pitched_correct_positive.wav"/>
          </p:stSnd>
        </p:sndAc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"/>
          <p:cNvSpPr txBox="1"/>
          <p:nvPr/>
        </p:nvSpPr>
        <p:spPr>
          <a:xfrm>
            <a:off x="1303632" y="2200972"/>
            <a:ext cx="9584762" cy="24560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9600" dirty="0">
                <a:solidFill>
                  <a:schemeClr val="accent1">
                    <a:lumMod val="60000"/>
                    <a:lumOff val="40000"/>
                  </a:schemeClr>
                </a:solidFill>
                <a:latin typeface="LasVegas Jackpot" pitchFamily="2" charset="77"/>
              </a:rPr>
              <a:t>If you’re right, your team gets </a:t>
            </a:r>
            <a:r>
              <a:rPr lang="en-US" sz="9600" dirty="0">
                <a:solidFill>
                  <a:schemeClr val="accent1">
                    <a:lumMod val="75000"/>
                  </a:schemeClr>
                </a:solidFill>
                <a:latin typeface="LasVegas Jackpot" pitchFamily="2" charset="77"/>
              </a:rPr>
              <a:t>1 point</a:t>
            </a:r>
            <a:r>
              <a:rPr lang="en-US" sz="9600" dirty="0">
                <a:solidFill>
                  <a:schemeClr val="accent1">
                    <a:lumMod val="60000"/>
                    <a:lumOff val="40000"/>
                  </a:schemeClr>
                </a:solidFill>
                <a:latin typeface="LasVegas Jackpo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46091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"/>
          <p:cNvSpPr txBox="1"/>
          <p:nvPr/>
        </p:nvSpPr>
        <p:spPr>
          <a:xfrm>
            <a:off x="966007" y="2200973"/>
            <a:ext cx="10260012" cy="24560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9600" dirty="0">
                <a:solidFill>
                  <a:schemeClr val="accent4">
                    <a:lumMod val="60000"/>
                    <a:lumOff val="40000"/>
                  </a:schemeClr>
                </a:solidFill>
                <a:latin typeface="LasVegas Jackpot" pitchFamily="2" charset="77"/>
              </a:rPr>
              <a:t>The team with the </a:t>
            </a:r>
            <a:r>
              <a:rPr lang="en-US" sz="9600" dirty="0">
                <a:solidFill>
                  <a:schemeClr val="accent4">
                    <a:lumMod val="75000"/>
                  </a:schemeClr>
                </a:solidFill>
                <a:latin typeface="LasVegas Jackpot" pitchFamily="2" charset="77"/>
              </a:rPr>
              <a:t>most points </a:t>
            </a:r>
            <a:r>
              <a:rPr lang="en-US" sz="9600" dirty="0">
                <a:solidFill>
                  <a:schemeClr val="accent4">
                    <a:lumMod val="60000"/>
                    <a:lumOff val="40000"/>
                  </a:schemeClr>
                </a:solidFill>
                <a:latin typeface="LasVegas Jackpot" pitchFamily="2" charset="77"/>
              </a:rPr>
              <a:t>at the end of the game </a:t>
            </a:r>
            <a:r>
              <a:rPr lang="en-US" sz="9600" dirty="0">
                <a:solidFill>
                  <a:schemeClr val="accent4">
                    <a:lumMod val="75000"/>
                  </a:schemeClr>
                </a:solidFill>
                <a:latin typeface="LasVegas Jackpot" pitchFamily="2" charset="77"/>
              </a:rPr>
              <a:t>wins</a:t>
            </a:r>
            <a:r>
              <a:rPr lang="en-US" sz="9600" dirty="0">
                <a:solidFill>
                  <a:schemeClr val="accent4">
                    <a:lumMod val="60000"/>
                    <a:lumOff val="40000"/>
                  </a:schemeClr>
                </a:solidFill>
                <a:latin typeface="LasVegas Jackpot" pitchFamily="2" charset="77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183487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"/>
          <p:cNvSpPr txBox="1"/>
          <p:nvPr/>
        </p:nvSpPr>
        <p:spPr>
          <a:xfrm>
            <a:off x="2370460" y="2036311"/>
            <a:ext cx="7451079" cy="27853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7500" dirty="0">
                <a:solidFill>
                  <a:schemeClr val="bg1"/>
                </a:solidFill>
                <a:latin typeface="LasVegas Jackpot" pitchFamily="2" charset="77"/>
              </a:rPr>
              <a:t>LET’S PLAY!</a:t>
            </a:r>
            <a:endParaRPr lang="en-US" sz="13800" dirty="0">
              <a:solidFill>
                <a:schemeClr val="bg1"/>
              </a:solidFill>
              <a:latin typeface="LasVegas Jackpo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41198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2" presetClass="emph" presetSubtype="0" repeatCount="indefinite" fill="hold" grpId="1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6" grpId="1"/>
    </p:bldLst>
  </p:timing>
</p:sld>
</file>

<file path=ppt/theme/theme1.xml><?xml version="1.0" encoding="utf-8"?>
<a:theme xmlns:a="http://schemas.openxmlformats.org/drawingml/2006/main" name="Office 테마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765</TotalTime>
  <Words>478</Words>
  <Application>Microsoft Office PowerPoint</Application>
  <PresentationFormat>Widescreen</PresentationFormat>
  <Paragraphs>181</Paragraphs>
  <Slides>64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69" baseType="lpstr">
      <vt:lpstr>Calibri</vt:lpstr>
      <vt:lpstr>Arial</vt:lpstr>
      <vt:lpstr>Calibri Light</vt:lpstr>
      <vt:lpstr>LasVegas Jackpot</vt:lpstr>
      <vt:lpstr>Office 테마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56</cp:revision>
  <dcterms:created xsi:type="dcterms:W3CDTF">2020-10-16T04:53:53Z</dcterms:created>
  <dcterms:modified xsi:type="dcterms:W3CDTF">2026-08-27T03:49:24Z</dcterms:modified>
</cp:coreProperties>
</file>